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68" r:id="rId3"/>
    <p:sldId id="281" r:id="rId4"/>
    <p:sldId id="257" r:id="rId5"/>
    <p:sldId id="259" r:id="rId6"/>
    <p:sldId id="260" r:id="rId7"/>
    <p:sldId id="261" r:id="rId8"/>
    <p:sldId id="262" r:id="rId9"/>
    <p:sldId id="269" r:id="rId10"/>
    <p:sldId id="270" r:id="rId11"/>
    <p:sldId id="279" r:id="rId12"/>
    <p:sldId id="280" r:id="rId13"/>
    <p:sldId id="263" r:id="rId14"/>
    <p:sldId id="264" r:id="rId15"/>
    <p:sldId id="274" r:id="rId16"/>
    <p:sldId id="275" r:id="rId17"/>
    <p:sldId id="265" r:id="rId18"/>
    <p:sldId id="266" r:id="rId19"/>
    <p:sldId id="277" r:id="rId20"/>
    <p:sldId id="276" r:id="rId21"/>
    <p:sldId id="267" r:id="rId22"/>
    <p:sldId id="278" r:id="rId23"/>
    <p:sldId id="273" r:id="rId24"/>
    <p:sldId id="272" r:id="rId25"/>
    <p:sldId id="28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FAFCB5-2155-412F-AB41-E449B635425B}" v="602" dt="2023-07-11T20:53:14.513"/>
    <p1510:client id="{70DA093B-4159-1063-1EBC-56617D4AE533}" v="29" dt="2023-07-18T14:26:59.675"/>
    <p1510:client id="{ABEF2B10-FAD7-48FF-9A4F-C79D7111C713}" v="525" dt="2023-07-18T14:10:01.859"/>
    <p1510:client id="{C0615697-C31F-FAA8-FB82-DFC851D93440}" v="29" dt="2023-07-17T01:47:01.148"/>
    <p1510:client id="{C2C7D0AE-1A1D-D8AD-6864-9DDD0F405051}" v="261" dt="2023-07-17T20:19:57.484"/>
    <p1510:client id="{D8C0BFCF-8FEF-CD2C-BE30-1CA837E739FB}" v="480" dt="2023-07-14T15:05:10.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ana Baker" userId="S::abaker@coastal.edu::cb2e8565-3701-49b5-af04-c7feeb1a971c" providerId="AD" clId="Web-{C0615697-C31F-FAA8-FB82-DFC851D93440}"/>
    <pc:docChg chg="addSld modSld">
      <pc:chgData name="Ariana Baker" userId="S::abaker@coastal.edu::cb2e8565-3701-49b5-af04-c7feeb1a971c" providerId="AD" clId="Web-{C0615697-C31F-FAA8-FB82-DFC851D93440}" dt="2023-07-17T01:47:00.429" v="21"/>
      <pc:docMkLst>
        <pc:docMk/>
      </pc:docMkLst>
      <pc:sldChg chg="addSp delSp modSp new">
        <pc:chgData name="Ariana Baker" userId="S::abaker@coastal.edu::cb2e8565-3701-49b5-af04-c7feeb1a971c" providerId="AD" clId="Web-{C0615697-C31F-FAA8-FB82-DFC851D93440}" dt="2023-07-17T01:31:24.466" v="3"/>
        <pc:sldMkLst>
          <pc:docMk/>
          <pc:sldMk cId="3060828314" sldId="269"/>
        </pc:sldMkLst>
        <pc:spChg chg="mod">
          <ac:chgData name="Ariana Baker" userId="S::abaker@coastal.edu::cb2e8565-3701-49b5-af04-c7feeb1a971c" providerId="AD" clId="Web-{C0615697-C31F-FAA8-FB82-DFC851D93440}" dt="2023-07-17T01:31:21.294" v="2" actId="20577"/>
          <ac:spMkLst>
            <pc:docMk/>
            <pc:sldMk cId="3060828314" sldId="269"/>
            <ac:spMk id="2" creationId="{FBC87558-6670-F336-A345-A11E6E1FCBCD}"/>
          </ac:spMkLst>
        </pc:spChg>
        <pc:spChg chg="del">
          <ac:chgData name="Ariana Baker" userId="S::abaker@coastal.edu::cb2e8565-3701-49b5-af04-c7feeb1a971c" providerId="AD" clId="Web-{C0615697-C31F-FAA8-FB82-DFC851D93440}" dt="2023-07-17T01:31:24.466" v="3"/>
          <ac:spMkLst>
            <pc:docMk/>
            <pc:sldMk cId="3060828314" sldId="269"/>
            <ac:spMk id="3" creationId="{9D8FE931-B152-154F-F413-C64CBE539007}"/>
          </ac:spMkLst>
        </pc:spChg>
        <pc:picChg chg="add mod ord">
          <ac:chgData name="Ariana Baker" userId="S::abaker@coastal.edu::cb2e8565-3701-49b5-af04-c7feeb1a971c" providerId="AD" clId="Web-{C0615697-C31F-FAA8-FB82-DFC851D93440}" dt="2023-07-17T01:31:24.466" v="3"/>
          <ac:picMkLst>
            <pc:docMk/>
            <pc:sldMk cId="3060828314" sldId="269"/>
            <ac:picMk id="4" creationId="{B483634D-624E-C160-7F79-D1C50E130166}"/>
          </ac:picMkLst>
        </pc:picChg>
      </pc:sldChg>
      <pc:sldChg chg="addSp delSp modSp add replId">
        <pc:chgData name="Ariana Baker" userId="S::abaker@coastal.edu::cb2e8565-3701-49b5-af04-c7feeb1a971c" providerId="AD" clId="Web-{C0615697-C31F-FAA8-FB82-DFC851D93440}" dt="2023-07-17T01:34:35.190" v="7"/>
        <pc:sldMkLst>
          <pc:docMk/>
          <pc:sldMk cId="3970727092" sldId="270"/>
        </pc:sldMkLst>
        <pc:spChg chg="add del mod">
          <ac:chgData name="Ariana Baker" userId="S::abaker@coastal.edu::cb2e8565-3701-49b5-af04-c7feeb1a971c" providerId="AD" clId="Web-{C0615697-C31F-FAA8-FB82-DFC851D93440}" dt="2023-07-17T01:34:35.190" v="7"/>
          <ac:spMkLst>
            <pc:docMk/>
            <pc:sldMk cId="3970727092" sldId="270"/>
            <ac:spMk id="5" creationId="{CA8A4AEC-8125-F570-6935-2CBCF725DB68}"/>
          </ac:spMkLst>
        </pc:spChg>
        <pc:picChg chg="del mod">
          <ac:chgData name="Ariana Baker" userId="S::abaker@coastal.edu::cb2e8565-3701-49b5-af04-c7feeb1a971c" providerId="AD" clId="Web-{C0615697-C31F-FAA8-FB82-DFC851D93440}" dt="2023-07-17T01:34:33.549" v="6"/>
          <ac:picMkLst>
            <pc:docMk/>
            <pc:sldMk cId="3970727092" sldId="270"/>
            <ac:picMk id="4" creationId="{B483634D-624E-C160-7F79-D1C50E130166}"/>
          </ac:picMkLst>
        </pc:picChg>
        <pc:picChg chg="add mod ord">
          <ac:chgData name="Ariana Baker" userId="S::abaker@coastal.edu::cb2e8565-3701-49b5-af04-c7feeb1a971c" providerId="AD" clId="Web-{C0615697-C31F-FAA8-FB82-DFC851D93440}" dt="2023-07-17T01:34:35.190" v="7"/>
          <ac:picMkLst>
            <pc:docMk/>
            <pc:sldMk cId="3970727092" sldId="270"/>
            <ac:picMk id="6" creationId="{8C6BAC12-0615-4A86-7F39-CA3D2EB2439E}"/>
          </ac:picMkLst>
        </pc:picChg>
      </pc:sldChg>
      <pc:sldChg chg="addSp delSp modSp add replId">
        <pc:chgData name="Ariana Baker" userId="S::abaker@coastal.edu::cb2e8565-3701-49b5-af04-c7feeb1a971c" providerId="AD" clId="Web-{C0615697-C31F-FAA8-FB82-DFC851D93440}" dt="2023-07-17T01:35:35.098" v="10"/>
        <pc:sldMkLst>
          <pc:docMk/>
          <pc:sldMk cId="497284679" sldId="271"/>
        </pc:sldMkLst>
        <pc:spChg chg="add del mod">
          <ac:chgData name="Ariana Baker" userId="S::abaker@coastal.edu::cb2e8565-3701-49b5-af04-c7feeb1a971c" providerId="AD" clId="Web-{C0615697-C31F-FAA8-FB82-DFC851D93440}" dt="2023-07-17T01:35:35.098" v="10"/>
          <ac:spMkLst>
            <pc:docMk/>
            <pc:sldMk cId="497284679" sldId="271"/>
            <ac:spMk id="4" creationId="{6771B8BD-575A-B8F0-F315-BD27B5DC1AEF}"/>
          </ac:spMkLst>
        </pc:spChg>
        <pc:picChg chg="add mod ord">
          <ac:chgData name="Ariana Baker" userId="S::abaker@coastal.edu::cb2e8565-3701-49b5-af04-c7feeb1a971c" providerId="AD" clId="Web-{C0615697-C31F-FAA8-FB82-DFC851D93440}" dt="2023-07-17T01:35:35.098" v="10"/>
          <ac:picMkLst>
            <pc:docMk/>
            <pc:sldMk cId="497284679" sldId="271"/>
            <ac:picMk id="5" creationId="{B84037A3-9425-B245-0E0B-A956C05804DA}"/>
          </ac:picMkLst>
        </pc:picChg>
        <pc:picChg chg="del">
          <ac:chgData name="Ariana Baker" userId="S::abaker@coastal.edu::cb2e8565-3701-49b5-af04-c7feeb1a971c" providerId="AD" clId="Web-{C0615697-C31F-FAA8-FB82-DFC851D93440}" dt="2023-07-17T01:35:33.176" v="9"/>
          <ac:picMkLst>
            <pc:docMk/>
            <pc:sldMk cId="497284679" sldId="271"/>
            <ac:picMk id="6" creationId="{8C6BAC12-0615-4A86-7F39-CA3D2EB2439E}"/>
          </ac:picMkLst>
        </pc:picChg>
      </pc:sldChg>
      <pc:sldChg chg="addSp delSp modSp new">
        <pc:chgData name="Ariana Baker" userId="S::abaker@coastal.edu::cb2e8565-3701-49b5-af04-c7feeb1a971c" providerId="AD" clId="Web-{C0615697-C31F-FAA8-FB82-DFC851D93440}" dt="2023-07-17T01:46:14.881" v="17"/>
        <pc:sldMkLst>
          <pc:docMk/>
          <pc:sldMk cId="1209847442" sldId="272"/>
        </pc:sldMkLst>
        <pc:spChg chg="mod">
          <ac:chgData name="Ariana Baker" userId="S::abaker@coastal.edu::cb2e8565-3701-49b5-af04-c7feeb1a971c" providerId="AD" clId="Web-{C0615697-C31F-FAA8-FB82-DFC851D93440}" dt="2023-07-17T01:46:12.725" v="16" actId="20577"/>
          <ac:spMkLst>
            <pc:docMk/>
            <pc:sldMk cId="1209847442" sldId="272"/>
            <ac:spMk id="2" creationId="{5AB0A689-1B81-2783-02BF-7B884F22593F}"/>
          </ac:spMkLst>
        </pc:spChg>
        <pc:spChg chg="del">
          <ac:chgData name="Ariana Baker" userId="S::abaker@coastal.edu::cb2e8565-3701-49b5-af04-c7feeb1a971c" providerId="AD" clId="Web-{C0615697-C31F-FAA8-FB82-DFC851D93440}" dt="2023-07-17T01:46:14.881" v="17"/>
          <ac:spMkLst>
            <pc:docMk/>
            <pc:sldMk cId="1209847442" sldId="272"/>
            <ac:spMk id="3" creationId="{3F1DB252-BF10-62E7-9E2C-34A1E7ED5F06}"/>
          </ac:spMkLst>
        </pc:spChg>
        <pc:picChg chg="add mod ord">
          <ac:chgData name="Ariana Baker" userId="S::abaker@coastal.edu::cb2e8565-3701-49b5-af04-c7feeb1a971c" providerId="AD" clId="Web-{C0615697-C31F-FAA8-FB82-DFC851D93440}" dt="2023-07-17T01:46:14.881" v="17"/>
          <ac:picMkLst>
            <pc:docMk/>
            <pc:sldMk cId="1209847442" sldId="272"/>
            <ac:picMk id="4" creationId="{4CFD6D7D-C807-390E-792B-2EEF393FE5E7}"/>
          </ac:picMkLst>
        </pc:picChg>
      </pc:sldChg>
      <pc:sldChg chg="addSp delSp modSp new">
        <pc:chgData name="Ariana Baker" userId="S::abaker@coastal.edu::cb2e8565-3701-49b5-af04-c7feeb1a971c" providerId="AD" clId="Web-{C0615697-C31F-FAA8-FB82-DFC851D93440}" dt="2023-07-17T01:47:00.429" v="21"/>
        <pc:sldMkLst>
          <pc:docMk/>
          <pc:sldMk cId="2426407523" sldId="273"/>
        </pc:sldMkLst>
        <pc:spChg chg="mod">
          <ac:chgData name="Ariana Baker" userId="S::abaker@coastal.edu::cb2e8565-3701-49b5-af04-c7feeb1a971c" providerId="AD" clId="Web-{C0615697-C31F-FAA8-FB82-DFC851D93440}" dt="2023-07-17T01:46:58.773" v="20" actId="20577"/>
          <ac:spMkLst>
            <pc:docMk/>
            <pc:sldMk cId="2426407523" sldId="273"/>
            <ac:spMk id="2" creationId="{4EB42D5E-618A-4F27-892F-5CD6A2A37C8F}"/>
          </ac:spMkLst>
        </pc:spChg>
        <pc:spChg chg="del">
          <ac:chgData name="Ariana Baker" userId="S::abaker@coastal.edu::cb2e8565-3701-49b5-af04-c7feeb1a971c" providerId="AD" clId="Web-{C0615697-C31F-FAA8-FB82-DFC851D93440}" dt="2023-07-17T01:47:00.429" v="21"/>
          <ac:spMkLst>
            <pc:docMk/>
            <pc:sldMk cId="2426407523" sldId="273"/>
            <ac:spMk id="3" creationId="{5B537334-0F4E-78A6-6F71-DD2ABA9BD632}"/>
          </ac:spMkLst>
        </pc:spChg>
        <pc:picChg chg="add mod ord">
          <ac:chgData name="Ariana Baker" userId="S::abaker@coastal.edu::cb2e8565-3701-49b5-af04-c7feeb1a971c" providerId="AD" clId="Web-{C0615697-C31F-FAA8-FB82-DFC851D93440}" dt="2023-07-17T01:47:00.429" v="21"/>
          <ac:picMkLst>
            <pc:docMk/>
            <pc:sldMk cId="2426407523" sldId="273"/>
            <ac:picMk id="4" creationId="{4A4E6922-817B-B32F-8EBB-AEFCC4681514}"/>
          </ac:picMkLst>
        </pc:picChg>
      </pc:sldChg>
    </pc:docChg>
  </pc:docChgLst>
  <pc:docChgLst>
    <pc:chgData name="Ariana Baker" userId="S::abaker@coastal.edu::cb2e8565-3701-49b5-af04-c7feeb1a971c" providerId="AD" clId="Web-{D8C0BFCF-8FEF-CD2C-BE30-1CA837E739FB}"/>
    <pc:docChg chg="addSld delSld modSld sldOrd">
      <pc:chgData name="Ariana Baker" userId="S::abaker@coastal.edu::cb2e8565-3701-49b5-af04-c7feeb1a971c" providerId="AD" clId="Web-{D8C0BFCF-8FEF-CD2C-BE30-1CA837E739FB}" dt="2023-07-14T15:05:09.916" v="467" actId="20577"/>
      <pc:docMkLst>
        <pc:docMk/>
      </pc:docMkLst>
      <pc:sldChg chg="modSp">
        <pc:chgData name="Ariana Baker" userId="S::abaker@coastal.edu::cb2e8565-3701-49b5-af04-c7feeb1a971c" providerId="AD" clId="Web-{D8C0BFCF-8FEF-CD2C-BE30-1CA837E739FB}" dt="2023-07-14T14:56:36.022" v="343" actId="20577"/>
        <pc:sldMkLst>
          <pc:docMk/>
          <pc:sldMk cId="3233798611" sldId="257"/>
        </pc:sldMkLst>
        <pc:spChg chg="mod">
          <ac:chgData name="Ariana Baker" userId="S::abaker@coastal.edu::cb2e8565-3701-49b5-af04-c7feeb1a971c" providerId="AD" clId="Web-{D8C0BFCF-8FEF-CD2C-BE30-1CA837E739FB}" dt="2023-07-14T14:56:24.771" v="341" actId="20577"/>
          <ac:spMkLst>
            <pc:docMk/>
            <pc:sldMk cId="3233798611" sldId="257"/>
            <ac:spMk id="2" creationId="{F95020EA-D33C-BE9A-F1E7-10DCFC0AD8A9}"/>
          </ac:spMkLst>
        </pc:spChg>
        <pc:spChg chg="mod">
          <ac:chgData name="Ariana Baker" userId="S::abaker@coastal.edu::cb2e8565-3701-49b5-af04-c7feeb1a971c" providerId="AD" clId="Web-{D8C0BFCF-8FEF-CD2C-BE30-1CA837E739FB}" dt="2023-07-14T14:56:36.022" v="343" actId="20577"/>
          <ac:spMkLst>
            <pc:docMk/>
            <pc:sldMk cId="3233798611" sldId="257"/>
            <ac:spMk id="3" creationId="{5F9F4D4B-4BA4-C03C-F1AF-F0A51C9EA652}"/>
          </ac:spMkLst>
        </pc:spChg>
      </pc:sldChg>
      <pc:sldChg chg="del">
        <pc:chgData name="Ariana Baker" userId="S::abaker@coastal.edu::cb2e8565-3701-49b5-af04-c7feeb1a971c" providerId="AD" clId="Web-{D8C0BFCF-8FEF-CD2C-BE30-1CA837E739FB}" dt="2023-07-14T14:56:18.896" v="340"/>
        <pc:sldMkLst>
          <pc:docMk/>
          <pc:sldMk cId="540787005" sldId="258"/>
        </pc:sldMkLst>
      </pc:sldChg>
      <pc:sldChg chg="modSp">
        <pc:chgData name="Ariana Baker" userId="S::abaker@coastal.edu::cb2e8565-3701-49b5-af04-c7feeb1a971c" providerId="AD" clId="Web-{D8C0BFCF-8FEF-CD2C-BE30-1CA837E739FB}" dt="2023-07-14T15:03:59.351" v="457" actId="20577"/>
        <pc:sldMkLst>
          <pc:docMk/>
          <pc:sldMk cId="3729985636" sldId="260"/>
        </pc:sldMkLst>
        <pc:spChg chg="mod">
          <ac:chgData name="Ariana Baker" userId="S::abaker@coastal.edu::cb2e8565-3701-49b5-af04-c7feeb1a971c" providerId="AD" clId="Web-{D8C0BFCF-8FEF-CD2C-BE30-1CA837E739FB}" dt="2023-07-14T15:03:40.100" v="421" actId="20577"/>
          <ac:spMkLst>
            <pc:docMk/>
            <pc:sldMk cId="3729985636" sldId="260"/>
            <ac:spMk id="2" creationId="{93FFDE00-4618-12E5-BCB5-63B1FD9BF742}"/>
          </ac:spMkLst>
        </pc:spChg>
        <pc:spChg chg="mod">
          <ac:chgData name="Ariana Baker" userId="S::abaker@coastal.edu::cb2e8565-3701-49b5-af04-c7feeb1a971c" providerId="AD" clId="Web-{D8C0BFCF-8FEF-CD2C-BE30-1CA837E739FB}" dt="2023-07-14T15:03:59.351" v="457" actId="20577"/>
          <ac:spMkLst>
            <pc:docMk/>
            <pc:sldMk cId="3729985636" sldId="260"/>
            <ac:spMk id="3" creationId="{1397B48C-B3F0-DBD6-1D0C-75AD00347306}"/>
          </ac:spMkLst>
        </pc:spChg>
      </pc:sldChg>
      <pc:sldChg chg="modSp">
        <pc:chgData name="Ariana Baker" userId="S::abaker@coastal.edu::cb2e8565-3701-49b5-af04-c7feeb1a971c" providerId="AD" clId="Web-{D8C0BFCF-8FEF-CD2C-BE30-1CA837E739FB}" dt="2023-07-14T15:02:02.143" v="368" actId="20577"/>
        <pc:sldMkLst>
          <pc:docMk/>
          <pc:sldMk cId="2634612496" sldId="261"/>
        </pc:sldMkLst>
        <pc:spChg chg="mod">
          <ac:chgData name="Ariana Baker" userId="S::abaker@coastal.edu::cb2e8565-3701-49b5-af04-c7feeb1a971c" providerId="AD" clId="Web-{D8C0BFCF-8FEF-CD2C-BE30-1CA837E739FB}" dt="2023-07-14T15:01:29.595" v="346" actId="20577"/>
          <ac:spMkLst>
            <pc:docMk/>
            <pc:sldMk cId="2634612496" sldId="261"/>
            <ac:spMk id="2" creationId="{E4E7CA81-0B7A-4967-6006-44DD79E9885F}"/>
          </ac:spMkLst>
        </pc:spChg>
        <pc:spChg chg="mod">
          <ac:chgData name="Ariana Baker" userId="S::abaker@coastal.edu::cb2e8565-3701-49b5-af04-c7feeb1a971c" providerId="AD" clId="Web-{D8C0BFCF-8FEF-CD2C-BE30-1CA837E739FB}" dt="2023-07-14T15:02:02.143" v="368" actId="20577"/>
          <ac:spMkLst>
            <pc:docMk/>
            <pc:sldMk cId="2634612496" sldId="261"/>
            <ac:spMk id="3" creationId="{68DD0815-52B6-531F-E9B8-81516852B0A6}"/>
          </ac:spMkLst>
        </pc:spChg>
      </pc:sldChg>
      <pc:sldChg chg="ord">
        <pc:chgData name="Ariana Baker" userId="S::abaker@coastal.edu::cb2e8565-3701-49b5-af04-c7feeb1a971c" providerId="AD" clId="Web-{D8C0BFCF-8FEF-CD2C-BE30-1CA837E739FB}" dt="2023-07-14T15:04:39.289" v="460"/>
        <pc:sldMkLst>
          <pc:docMk/>
          <pc:sldMk cId="2780646648" sldId="262"/>
        </pc:sldMkLst>
      </pc:sldChg>
      <pc:sldChg chg="modSp ord">
        <pc:chgData name="Ariana Baker" userId="S::abaker@coastal.edu::cb2e8565-3701-49b5-af04-c7feeb1a971c" providerId="AD" clId="Web-{D8C0BFCF-8FEF-CD2C-BE30-1CA837E739FB}" dt="2023-07-14T15:05:00.525" v="466" actId="20577"/>
        <pc:sldMkLst>
          <pc:docMk/>
          <pc:sldMk cId="1989285574" sldId="263"/>
        </pc:sldMkLst>
        <pc:spChg chg="mod">
          <ac:chgData name="Ariana Baker" userId="S::abaker@coastal.edu::cb2e8565-3701-49b5-af04-c7feeb1a971c" providerId="AD" clId="Web-{D8C0BFCF-8FEF-CD2C-BE30-1CA837E739FB}" dt="2023-07-14T15:05:00.525" v="466" actId="20577"/>
          <ac:spMkLst>
            <pc:docMk/>
            <pc:sldMk cId="1989285574" sldId="263"/>
            <ac:spMk id="2" creationId="{B17059B1-CA2B-0109-5EC2-241AB015FAE3}"/>
          </ac:spMkLst>
        </pc:spChg>
        <pc:spChg chg="mod">
          <ac:chgData name="Ariana Baker" userId="S::abaker@coastal.edu::cb2e8565-3701-49b5-af04-c7feeb1a971c" providerId="AD" clId="Web-{D8C0BFCF-8FEF-CD2C-BE30-1CA837E739FB}" dt="2023-07-14T13:46:01.305" v="28" actId="20577"/>
          <ac:spMkLst>
            <pc:docMk/>
            <pc:sldMk cId="1989285574" sldId="263"/>
            <ac:spMk id="3" creationId="{660A54D2-0EA8-C009-9972-158388153154}"/>
          </ac:spMkLst>
        </pc:spChg>
      </pc:sldChg>
      <pc:sldChg chg="modSp">
        <pc:chgData name="Ariana Baker" userId="S::abaker@coastal.edu::cb2e8565-3701-49b5-af04-c7feeb1a971c" providerId="AD" clId="Web-{D8C0BFCF-8FEF-CD2C-BE30-1CA837E739FB}" dt="2023-07-14T15:05:09.916" v="467" actId="20577"/>
        <pc:sldMkLst>
          <pc:docMk/>
          <pc:sldMk cId="1966460621" sldId="265"/>
        </pc:sldMkLst>
        <pc:spChg chg="mod">
          <ac:chgData name="Ariana Baker" userId="S::abaker@coastal.edu::cb2e8565-3701-49b5-af04-c7feeb1a971c" providerId="AD" clId="Web-{D8C0BFCF-8FEF-CD2C-BE30-1CA837E739FB}" dt="2023-07-14T15:05:09.916" v="467" actId="20577"/>
          <ac:spMkLst>
            <pc:docMk/>
            <pc:sldMk cId="1966460621" sldId="265"/>
            <ac:spMk id="2" creationId="{7C59F918-7686-3793-4185-D0965E19BFA0}"/>
          </ac:spMkLst>
        </pc:spChg>
      </pc:sldChg>
      <pc:sldChg chg="modSp new">
        <pc:chgData name="Ariana Baker" userId="S::abaker@coastal.edu::cb2e8565-3701-49b5-af04-c7feeb1a971c" providerId="AD" clId="Web-{D8C0BFCF-8FEF-CD2C-BE30-1CA837E739FB}" dt="2023-07-14T13:46:45.745" v="45" actId="20577"/>
        <pc:sldMkLst>
          <pc:docMk/>
          <pc:sldMk cId="4260243549" sldId="267"/>
        </pc:sldMkLst>
        <pc:spChg chg="mod">
          <ac:chgData name="Ariana Baker" userId="S::abaker@coastal.edu::cb2e8565-3701-49b5-af04-c7feeb1a971c" providerId="AD" clId="Web-{D8C0BFCF-8FEF-CD2C-BE30-1CA837E739FB}" dt="2023-07-14T13:46:39.229" v="41" actId="20577"/>
          <ac:spMkLst>
            <pc:docMk/>
            <pc:sldMk cId="4260243549" sldId="267"/>
            <ac:spMk id="2" creationId="{A88EBDBD-7BDB-8E7F-F180-35F954E5B0D3}"/>
          </ac:spMkLst>
        </pc:spChg>
        <pc:spChg chg="mod">
          <ac:chgData name="Ariana Baker" userId="S::abaker@coastal.edu::cb2e8565-3701-49b5-af04-c7feeb1a971c" providerId="AD" clId="Web-{D8C0BFCF-8FEF-CD2C-BE30-1CA837E739FB}" dt="2023-07-14T13:46:45.745" v="45" actId="20577"/>
          <ac:spMkLst>
            <pc:docMk/>
            <pc:sldMk cId="4260243549" sldId="267"/>
            <ac:spMk id="3" creationId="{1922B26E-9C71-1FB8-4ABB-E2D871A5D1B2}"/>
          </ac:spMkLst>
        </pc:spChg>
      </pc:sldChg>
      <pc:sldChg chg="modSp new">
        <pc:chgData name="Ariana Baker" userId="S::abaker@coastal.edu::cb2e8565-3701-49b5-af04-c7feeb1a971c" providerId="AD" clId="Web-{D8C0BFCF-8FEF-CD2C-BE30-1CA837E739FB}" dt="2023-07-14T14:22:39.088" v="173" actId="20577"/>
        <pc:sldMkLst>
          <pc:docMk/>
          <pc:sldMk cId="2606188504" sldId="268"/>
        </pc:sldMkLst>
        <pc:spChg chg="mod">
          <ac:chgData name="Ariana Baker" userId="S::abaker@coastal.edu::cb2e8565-3701-49b5-af04-c7feeb1a971c" providerId="AD" clId="Web-{D8C0BFCF-8FEF-CD2C-BE30-1CA837E739FB}" dt="2023-07-14T14:02:55.420" v="50" actId="20577"/>
          <ac:spMkLst>
            <pc:docMk/>
            <pc:sldMk cId="2606188504" sldId="268"/>
            <ac:spMk id="2" creationId="{158B9D25-5E05-BB00-4471-EA208F637519}"/>
          </ac:spMkLst>
        </pc:spChg>
        <pc:spChg chg="mod">
          <ac:chgData name="Ariana Baker" userId="S::abaker@coastal.edu::cb2e8565-3701-49b5-af04-c7feeb1a971c" providerId="AD" clId="Web-{D8C0BFCF-8FEF-CD2C-BE30-1CA837E739FB}" dt="2023-07-14T14:22:39.088" v="173" actId="20577"/>
          <ac:spMkLst>
            <pc:docMk/>
            <pc:sldMk cId="2606188504" sldId="268"/>
            <ac:spMk id="3" creationId="{9D7CAA9D-0DF2-47C4-9EA1-81E67322E882}"/>
          </ac:spMkLst>
        </pc:spChg>
      </pc:sldChg>
    </pc:docChg>
  </pc:docChgLst>
  <pc:docChgLst>
    <pc:chgData name="Allison I. Faix" userId="S::afaix@coastal.edu::92cc83ea-aa2f-4fd5-85da-bd02549b52b9" providerId="AD" clId="Web-{ABEF2B10-FAD7-48FF-9A4F-C79D7111C713}"/>
    <pc:docChg chg="addSld modSld">
      <pc:chgData name="Allison I. Faix" userId="S::afaix@coastal.edu::92cc83ea-aa2f-4fd5-85da-bd02549b52b9" providerId="AD" clId="Web-{ABEF2B10-FAD7-48FF-9A4F-C79D7111C713}" dt="2023-07-18T14:10:01.859" v="473" actId="20577"/>
      <pc:docMkLst>
        <pc:docMk/>
      </pc:docMkLst>
      <pc:sldChg chg="modSp">
        <pc:chgData name="Allison I. Faix" userId="S::afaix@coastal.edu::92cc83ea-aa2f-4fd5-85da-bd02549b52b9" providerId="AD" clId="Web-{ABEF2B10-FAD7-48FF-9A4F-C79D7111C713}" dt="2023-07-17T19:58:34.797" v="314" actId="20577"/>
        <pc:sldMkLst>
          <pc:docMk/>
          <pc:sldMk cId="3729985636" sldId="260"/>
        </pc:sldMkLst>
        <pc:spChg chg="mod">
          <ac:chgData name="Allison I. Faix" userId="S::afaix@coastal.edu::92cc83ea-aa2f-4fd5-85da-bd02549b52b9" providerId="AD" clId="Web-{ABEF2B10-FAD7-48FF-9A4F-C79D7111C713}" dt="2023-07-17T19:58:34.797" v="314" actId="20577"/>
          <ac:spMkLst>
            <pc:docMk/>
            <pc:sldMk cId="3729985636" sldId="260"/>
            <ac:spMk id="3" creationId="{1397B48C-B3F0-DBD6-1D0C-75AD00347306}"/>
          </ac:spMkLst>
        </pc:spChg>
      </pc:sldChg>
      <pc:sldChg chg="modSp">
        <pc:chgData name="Allison I. Faix" userId="S::afaix@coastal.edu::92cc83ea-aa2f-4fd5-85da-bd02549b52b9" providerId="AD" clId="Web-{ABEF2B10-FAD7-48FF-9A4F-C79D7111C713}" dt="2023-07-18T14:05:41.617" v="466" actId="20577"/>
        <pc:sldMkLst>
          <pc:docMk/>
          <pc:sldMk cId="2634612496" sldId="261"/>
        </pc:sldMkLst>
        <pc:spChg chg="mod">
          <ac:chgData name="Allison I. Faix" userId="S::afaix@coastal.edu::92cc83ea-aa2f-4fd5-85da-bd02549b52b9" providerId="AD" clId="Web-{ABEF2B10-FAD7-48FF-9A4F-C79D7111C713}" dt="2023-07-18T14:05:41.617" v="466" actId="20577"/>
          <ac:spMkLst>
            <pc:docMk/>
            <pc:sldMk cId="2634612496" sldId="261"/>
            <ac:spMk id="3" creationId="{68DD0815-52B6-531F-E9B8-81516852B0A6}"/>
          </ac:spMkLst>
        </pc:spChg>
      </pc:sldChg>
      <pc:sldChg chg="modSp">
        <pc:chgData name="Allison I. Faix" userId="S::afaix@coastal.edu::92cc83ea-aa2f-4fd5-85da-bd02549b52b9" providerId="AD" clId="Web-{ABEF2B10-FAD7-48FF-9A4F-C79D7111C713}" dt="2023-07-17T20:01:24.770" v="316" actId="20577"/>
        <pc:sldMkLst>
          <pc:docMk/>
          <pc:sldMk cId="2780646648" sldId="262"/>
        </pc:sldMkLst>
        <pc:spChg chg="mod">
          <ac:chgData name="Allison I. Faix" userId="S::afaix@coastal.edu::92cc83ea-aa2f-4fd5-85da-bd02549b52b9" providerId="AD" clId="Web-{ABEF2B10-FAD7-48FF-9A4F-C79D7111C713}" dt="2023-07-17T20:01:24.770" v="316" actId="20577"/>
          <ac:spMkLst>
            <pc:docMk/>
            <pc:sldMk cId="2780646648" sldId="262"/>
            <ac:spMk id="3" creationId="{13CD8925-458C-AC58-275F-2A6ED62482E2}"/>
          </ac:spMkLst>
        </pc:spChg>
      </pc:sldChg>
      <pc:sldChg chg="modSp">
        <pc:chgData name="Allison I. Faix" userId="S::afaix@coastal.edu::92cc83ea-aa2f-4fd5-85da-bd02549b52b9" providerId="AD" clId="Web-{ABEF2B10-FAD7-48FF-9A4F-C79D7111C713}" dt="2023-07-18T14:08:34.981" v="472" actId="20577"/>
        <pc:sldMkLst>
          <pc:docMk/>
          <pc:sldMk cId="1989285574" sldId="263"/>
        </pc:sldMkLst>
        <pc:spChg chg="mod">
          <ac:chgData name="Allison I. Faix" userId="S::afaix@coastal.edu::92cc83ea-aa2f-4fd5-85da-bd02549b52b9" providerId="AD" clId="Web-{ABEF2B10-FAD7-48FF-9A4F-C79D7111C713}" dt="2023-07-18T14:08:34.981" v="472" actId="20577"/>
          <ac:spMkLst>
            <pc:docMk/>
            <pc:sldMk cId="1989285574" sldId="263"/>
            <ac:spMk id="3" creationId="{660A54D2-0EA8-C009-9972-158388153154}"/>
          </ac:spMkLst>
        </pc:spChg>
      </pc:sldChg>
      <pc:sldChg chg="modSp">
        <pc:chgData name="Allison I. Faix" userId="S::afaix@coastal.edu::92cc83ea-aa2f-4fd5-85da-bd02549b52b9" providerId="AD" clId="Web-{ABEF2B10-FAD7-48FF-9A4F-C79D7111C713}" dt="2023-07-17T14:12:56.226" v="84" actId="20577"/>
        <pc:sldMkLst>
          <pc:docMk/>
          <pc:sldMk cId="3187242849" sldId="264"/>
        </pc:sldMkLst>
        <pc:spChg chg="mod">
          <ac:chgData name="Allison I. Faix" userId="S::afaix@coastal.edu::92cc83ea-aa2f-4fd5-85da-bd02549b52b9" providerId="AD" clId="Web-{ABEF2B10-FAD7-48FF-9A4F-C79D7111C713}" dt="2023-07-17T14:12:56.226" v="84" actId="20577"/>
          <ac:spMkLst>
            <pc:docMk/>
            <pc:sldMk cId="3187242849" sldId="264"/>
            <ac:spMk id="3" creationId="{6FAFD298-FABC-8254-77C7-167B6E3577FE}"/>
          </ac:spMkLst>
        </pc:spChg>
      </pc:sldChg>
      <pc:sldChg chg="modSp">
        <pc:chgData name="Allison I. Faix" userId="S::afaix@coastal.edu::92cc83ea-aa2f-4fd5-85da-bd02549b52b9" providerId="AD" clId="Web-{ABEF2B10-FAD7-48FF-9A4F-C79D7111C713}" dt="2023-07-18T14:10:01.859" v="473" actId="20577"/>
        <pc:sldMkLst>
          <pc:docMk/>
          <pc:sldMk cId="1966460621" sldId="265"/>
        </pc:sldMkLst>
        <pc:spChg chg="mod">
          <ac:chgData name="Allison I. Faix" userId="S::afaix@coastal.edu::92cc83ea-aa2f-4fd5-85da-bd02549b52b9" providerId="AD" clId="Web-{ABEF2B10-FAD7-48FF-9A4F-C79D7111C713}" dt="2023-07-17T20:07:42.139" v="347" actId="20577"/>
          <ac:spMkLst>
            <pc:docMk/>
            <pc:sldMk cId="1966460621" sldId="265"/>
            <ac:spMk id="2" creationId="{7C59F918-7686-3793-4185-D0965E19BFA0}"/>
          </ac:spMkLst>
        </pc:spChg>
        <pc:spChg chg="mod">
          <ac:chgData name="Allison I. Faix" userId="S::afaix@coastal.edu::92cc83ea-aa2f-4fd5-85da-bd02549b52b9" providerId="AD" clId="Web-{ABEF2B10-FAD7-48FF-9A4F-C79D7111C713}" dt="2023-07-18T14:10:01.859" v="473" actId="20577"/>
          <ac:spMkLst>
            <pc:docMk/>
            <pc:sldMk cId="1966460621" sldId="265"/>
            <ac:spMk id="3" creationId="{32AA921F-0BF0-2CB1-732B-3DC13C669513}"/>
          </ac:spMkLst>
        </pc:spChg>
      </pc:sldChg>
      <pc:sldChg chg="modSp">
        <pc:chgData name="Allison I. Faix" userId="S::afaix@coastal.edu::92cc83ea-aa2f-4fd5-85da-bd02549b52b9" providerId="AD" clId="Web-{ABEF2B10-FAD7-48FF-9A4F-C79D7111C713}" dt="2023-07-17T20:10:37.222" v="403" actId="20577"/>
        <pc:sldMkLst>
          <pc:docMk/>
          <pc:sldMk cId="3188282166" sldId="266"/>
        </pc:sldMkLst>
        <pc:spChg chg="mod">
          <ac:chgData name="Allison I. Faix" userId="S::afaix@coastal.edu::92cc83ea-aa2f-4fd5-85da-bd02549b52b9" providerId="AD" clId="Web-{ABEF2B10-FAD7-48FF-9A4F-C79D7111C713}" dt="2023-07-17T20:08:49.969" v="372" actId="20577"/>
          <ac:spMkLst>
            <pc:docMk/>
            <pc:sldMk cId="3188282166" sldId="266"/>
            <ac:spMk id="2" creationId="{154CA708-7152-D6A1-F31C-78EE1589B8AB}"/>
          </ac:spMkLst>
        </pc:spChg>
        <pc:spChg chg="mod">
          <ac:chgData name="Allison I. Faix" userId="S::afaix@coastal.edu::92cc83ea-aa2f-4fd5-85da-bd02549b52b9" providerId="AD" clId="Web-{ABEF2B10-FAD7-48FF-9A4F-C79D7111C713}" dt="2023-07-17T20:10:37.222" v="403" actId="20577"/>
          <ac:spMkLst>
            <pc:docMk/>
            <pc:sldMk cId="3188282166" sldId="266"/>
            <ac:spMk id="3" creationId="{E660EAC6-F41A-AF74-00E2-3E304FB402E2}"/>
          </ac:spMkLst>
        </pc:spChg>
      </pc:sldChg>
      <pc:sldChg chg="modSp">
        <pc:chgData name="Allison I. Faix" userId="S::afaix@coastal.edu::92cc83ea-aa2f-4fd5-85da-bd02549b52b9" providerId="AD" clId="Web-{ABEF2B10-FAD7-48FF-9A4F-C79D7111C713}" dt="2023-07-17T17:23:16.918" v="280" actId="20577"/>
        <pc:sldMkLst>
          <pc:docMk/>
          <pc:sldMk cId="4260243549" sldId="267"/>
        </pc:sldMkLst>
        <pc:spChg chg="mod">
          <ac:chgData name="Allison I. Faix" userId="S::afaix@coastal.edu::92cc83ea-aa2f-4fd5-85da-bd02549b52b9" providerId="AD" clId="Web-{ABEF2B10-FAD7-48FF-9A4F-C79D7111C713}" dt="2023-07-17T17:23:16.918" v="280" actId="20577"/>
          <ac:spMkLst>
            <pc:docMk/>
            <pc:sldMk cId="4260243549" sldId="267"/>
            <ac:spMk id="3" creationId="{1922B26E-9C71-1FB8-4ABB-E2D871A5D1B2}"/>
          </ac:spMkLst>
        </pc:spChg>
      </pc:sldChg>
      <pc:sldChg chg="modSp">
        <pc:chgData name="Allison I. Faix" userId="S::afaix@coastal.edu::92cc83ea-aa2f-4fd5-85da-bd02549b52b9" providerId="AD" clId="Web-{ABEF2B10-FAD7-48FF-9A4F-C79D7111C713}" dt="2023-07-18T14:06:02.430" v="468" actId="20577"/>
        <pc:sldMkLst>
          <pc:docMk/>
          <pc:sldMk cId="3970727092" sldId="270"/>
        </pc:sldMkLst>
        <pc:spChg chg="mod">
          <ac:chgData name="Allison I. Faix" userId="S::afaix@coastal.edu::92cc83ea-aa2f-4fd5-85da-bd02549b52b9" providerId="AD" clId="Web-{ABEF2B10-FAD7-48FF-9A4F-C79D7111C713}" dt="2023-07-18T14:06:02.430" v="468" actId="20577"/>
          <ac:spMkLst>
            <pc:docMk/>
            <pc:sldMk cId="3970727092" sldId="270"/>
            <ac:spMk id="2" creationId="{FBC87558-6670-F336-A345-A11E6E1FCBCD}"/>
          </ac:spMkLst>
        </pc:spChg>
      </pc:sldChg>
      <pc:sldChg chg="addSp delSp modSp new">
        <pc:chgData name="Allison I. Faix" userId="S::afaix@coastal.edu::92cc83ea-aa2f-4fd5-85da-bd02549b52b9" providerId="AD" clId="Web-{ABEF2B10-FAD7-48FF-9A4F-C79D7111C713}" dt="2023-07-17T20:07:08.935" v="344" actId="1076"/>
        <pc:sldMkLst>
          <pc:docMk/>
          <pc:sldMk cId="330728601" sldId="274"/>
        </pc:sldMkLst>
        <pc:spChg chg="del">
          <ac:chgData name="Allison I. Faix" userId="S::afaix@coastal.edu::92cc83ea-aa2f-4fd5-85da-bd02549b52b9" providerId="AD" clId="Web-{ABEF2B10-FAD7-48FF-9A4F-C79D7111C713}" dt="2023-07-17T13:48:49.524" v="2"/>
          <ac:spMkLst>
            <pc:docMk/>
            <pc:sldMk cId="330728601" sldId="274"/>
            <ac:spMk id="2" creationId="{C89E836C-E007-2033-1AB8-75F55FA7F887}"/>
          </ac:spMkLst>
        </pc:spChg>
        <pc:spChg chg="add mod">
          <ac:chgData name="Allison I. Faix" userId="S::afaix@coastal.edu::92cc83ea-aa2f-4fd5-85da-bd02549b52b9" providerId="AD" clId="Web-{ABEF2B10-FAD7-48FF-9A4F-C79D7111C713}" dt="2023-07-17T20:07:08.935" v="344" actId="1076"/>
          <ac:spMkLst>
            <pc:docMk/>
            <pc:sldMk cId="330728601" sldId="274"/>
            <ac:spMk id="3" creationId="{21A5D356-5ED5-64D1-F62C-D3BC1951A63D}"/>
          </ac:spMkLst>
        </pc:spChg>
        <pc:spChg chg="del">
          <ac:chgData name="Allison I. Faix" userId="S::afaix@coastal.edu::92cc83ea-aa2f-4fd5-85da-bd02549b52b9" providerId="AD" clId="Web-{ABEF2B10-FAD7-48FF-9A4F-C79D7111C713}" dt="2023-07-17T13:48:41.524" v="1"/>
          <ac:spMkLst>
            <pc:docMk/>
            <pc:sldMk cId="330728601" sldId="274"/>
            <ac:spMk id="3" creationId="{380D5465-9392-3DE3-C9F7-3E2C0811DDC9}"/>
          </ac:spMkLst>
        </pc:spChg>
        <pc:spChg chg="add del mod">
          <ac:chgData name="Allison I. Faix" userId="S::afaix@coastal.edu::92cc83ea-aa2f-4fd5-85da-bd02549b52b9" providerId="AD" clId="Web-{ABEF2B10-FAD7-48FF-9A4F-C79D7111C713}" dt="2023-07-17T14:06:49.809" v="7"/>
          <ac:spMkLst>
            <pc:docMk/>
            <pc:sldMk cId="330728601" sldId="274"/>
            <ac:spMk id="6" creationId="{04A00A13-DA6D-F4FA-AFF1-6B58C0004B1F}"/>
          </ac:spMkLst>
        </pc:spChg>
        <pc:picChg chg="add mod ord">
          <ac:chgData name="Allison I. Faix" userId="S::afaix@coastal.edu::92cc83ea-aa2f-4fd5-85da-bd02549b52b9" providerId="AD" clId="Web-{ABEF2B10-FAD7-48FF-9A4F-C79D7111C713}" dt="2023-07-17T20:06:32.372" v="330" actId="1076"/>
          <ac:picMkLst>
            <pc:docMk/>
            <pc:sldMk cId="330728601" sldId="274"/>
            <ac:picMk id="2" creationId="{261CF0B9-2C38-E9B6-6E87-DE67F4817210}"/>
          </ac:picMkLst>
        </pc:picChg>
        <pc:picChg chg="add del mod ord">
          <ac:chgData name="Allison I. Faix" userId="S::afaix@coastal.edu::92cc83ea-aa2f-4fd5-85da-bd02549b52b9" providerId="AD" clId="Web-{ABEF2B10-FAD7-48FF-9A4F-C79D7111C713}" dt="2023-07-17T13:49:41.010" v="6"/>
          <ac:picMkLst>
            <pc:docMk/>
            <pc:sldMk cId="330728601" sldId="274"/>
            <ac:picMk id="4" creationId="{BB7382F1-0F7A-5B1A-0556-9B2E2280394D}"/>
          </ac:picMkLst>
        </pc:picChg>
      </pc:sldChg>
      <pc:sldChg chg="addSp modSp new">
        <pc:chgData name="Allison I. Faix" userId="S::afaix@coastal.edu::92cc83ea-aa2f-4fd5-85da-bd02549b52b9" providerId="AD" clId="Web-{ABEF2B10-FAD7-48FF-9A4F-C79D7111C713}" dt="2023-07-17T20:06:21.387" v="328" actId="1076"/>
        <pc:sldMkLst>
          <pc:docMk/>
          <pc:sldMk cId="902778687" sldId="275"/>
        </pc:sldMkLst>
        <pc:spChg chg="add mod">
          <ac:chgData name="Allison I. Faix" userId="S::afaix@coastal.edu::92cc83ea-aa2f-4fd5-85da-bd02549b52b9" providerId="AD" clId="Web-{ABEF2B10-FAD7-48FF-9A4F-C79D7111C713}" dt="2023-07-17T20:06:21.387" v="328" actId="1076"/>
          <ac:spMkLst>
            <pc:docMk/>
            <pc:sldMk cId="902778687" sldId="275"/>
            <ac:spMk id="3" creationId="{933A0CAC-45F3-A566-B308-7D03894D143B}"/>
          </ac:spMkLst>
        </pc:spChg>
        <pc:picChg chg="add mod">
          <ac:chgData name="Allison I. Faix" userId="S::afaix@coastal.edu::92cc83ea-aa2f-4fd5-85da-bd02549b52b9" providerId="AD" clId="Web-{ABEF2B10-FAD7-48FF-9A4F-C79D7111C713}" dt="2023-07-17T20:05:40.621" v="318" actId="1076"/>
          <ac:picMkLst>
            <pc:docMk/>
            <pc:sldMk cId="902778687" sldId="275"/>
            <ac:picMk id="2" creationId="{E4800A33-EEFD-8832-DFAF-DB616DB2E046}"/>
          </ac:picMkLst>
        </pc:picChg>
      </pc:sldChg>
      <pc:sldChg chg="addSp modSp new">
        <pc:chgData name="Allison I. Faix" userId="S::afaix@coastal.edu::92cc83ea-aa2f-4fd5-85da-bd02549b52b9" providerId="AD" clId="Web-{ABEF2B10-FAD7-48FF-9A4F-C79D7111C713}" dt="2023-07-17T20:12:08.990" v="448" actId="1076"/>
        <pc:sldMkLst>
          <pc:docMk/>
          <pc:sldMk cId="500480540" sldId="276"/>
        </pc:sldMkLst>
        <pc:spChg chg="add mod">
          <ac:chgData name="Allison I. Faix" userId="S::afaix@coastal.edu::92cc83ea-aa2f-4fd5-85da-bd02549b52b9" providerId="AD" clId="Web-{ABEF2B10-FAD7-48FF-9A4F-C79D7111C713}" dt="2023-07-17T20:12:03.115" v="446" actId="1076"/>
          <ac:spMkLst>
            <pc:docMk/>
            <pc:sldMk cId="500480540" sldId="276"/>
            <ac:spMk id="3" creationId="{7F1F9F14-BC56-CDE6-D043-3643D0E49E68}"/>
          </ac:spMkLst>
        </pc:spChg>
        <pc:picChg chg="add mod">
          <ac:chgData name="Allison I. Faix" userId="S::afaix@coastal.edu::92cc83ea-aa2f-4fd5-85da-bd02549b52b9" providerId="AD" clId="Web-{ABEF2B10-FAD7-48FF-9A4F-C79D7111C713}" dt="2023-07-17T20:12:08.990" v="448" actId="1076"/>
          <ac:picMkLst>
            <pc:docMk/>
            <pc:sldMk cId="500480540" sldId="276"/>
            <ac:picMk id="2" creationId="{037EDAFE-C882-8D77-7ED1-2C07463645C3}"/>
          </ac:picMkLst>
        </pc:picChg>
      </pc:sldChg>
      <pc:sldChg chg="addSp modSp new">
        <pc:chgData name="Allison I. Faix" userId="S::afaix@coastal.edu::92cc83ea-aa2f-4fd5-85da-bd02549b52b9" providerId="AD" clId="Web-{ABEF2B10-FAD7-48FF-9A4F-C79D7111C713}" dt="2023-07-17T20:11:20.957" v="423" actId="1076"/>
        <pc:sldMkLst>
          <pc:docMk/>
          <pc:sldMk cId="2219895319" sldId="277"/>
        </pc:sldMkLst>
        <pc:spChg chg="add mod">
          <ac:chgData name="Allison I. Faix" userId="S::afaix@coastal.edu::92cc83ea-aa2f-4fd5-85da-bd02549b52b9" providerId="AD" clId="Web-{ABEF2B10-FAD7-48FF-9A4F-C79D7111C713}" dt="2023-07-17T20:11:20.957" v="423" actId="1076"/>
          <ac:spMkLst>
            <pc:docMk/>
            <pc:sldMk cId="2219895319" sldId="277"/>
            <ac:spMk id="3" creationId="{7A3210B5-69D9-464F-D198-4BF16802E730}"/>
          </ac:spMkLst>
        </pc:spChg>
        <pc:picChg chg="add mod">
          <ac:chgData name="Allison I. Faix" userId="S::afaix@coastal.edu::92cc83ea-aa2f-4fd5-85da-bd02549b52b9" providerId="AD" clId="Web-{ABEF2B10-FAD7-48FF-9A4F-C79D7111C713}" dt="2023-07-17T20:10:48.394" v="405" actId="1076"/>
          <ac:picMkLst>
            <pc:docMk/>
            <pc:sldMk cId="2219895319" sldId="277"/>
            <ac:picMk id="2" creationId="{2300B7AE-EA9B-1365-E791-D275E27CB512}"/>
          </ac:picMkLst>
        </pc:picChg>
      </pc:sldChg>
      <pc:sldChg chg="addSp modSp new">
        <pc:chgData name="Allison I. Faix" userId="S::afaix@coastal.edu::92cc83ea-aa2f-4fd5-85da-bd02549b52b9" providerId="AD" clId="Web-{ABEF2B10-FAD7-48FF-9A4F-C79D7111C713}" dt="2023-07-17T20:15:29.370" v="462" actId="1076"/>
        <pc:sldMkLst>
          <pc:docMk/>
          <pc:sldMk cId="1291792853" sldId="278"/>
        </pc:sldMkLst>
        <pc:spChg chg="add mod">
          <ac:chgData name="Allison I. Faix" userId="S::afaix@coastal.edu::92cc83ea-aa2f-4fd5-85da-bd02549b52b9" providerId="AD" clId="Web-{ABEF2B10-FAD7-48FF-9A4F-C79D7111C713}" dt="2023-07-17T20:15:29.370" v="462" actId="1076"/>
          <ac:spMkLst>
            <pc:docMk/>
            <pc:sldMk cId="1291792853" sldId="278"/>
            <ac:spMk id="3" creationId="{C41DDAAB-FB30-D47C-060D-AA572F817C39}"/>
          </ac:spMkLst>
        </pc:spChg>
        <pc:picChg chg="add mod">
          <ac:chgData name="Allison I. Faix" userId="S::afaix@coastal.edu::92cc83ea-aa2f-4fd5-85da-bd02549b52b9" providerId="AD" clId="Web-{ABEF2B10-FAD7-48FF-9A4F-C79D7111C713}" dt="2023-07-17T20:14:54.900" v="450" actId="1076"/>
          <ac:picMkLst>
            <pc:docMk/>
            <pc:sldMk cId="1291792853" sldId="278"/>
            <ac:picMk id="2" creationId="{87C7FB16-0972-4546-AB7B-96DE90CEBE86}"/>
          </ac:picMkLst>
        </pc:picChg>
      </pc:sldChg>
    </pc:docChg>
  </pc:docChgLst>
  <pc:docChgLst>
    <pc:chgData name="Ariana Baker" userId="S::abaker@coastal.edu::cb2e8565-3701-49b5-af04-c7feeb1a971c" providerId="AD" clId="Web-{70DA093B-4159-1063-1EBC-56617D4AE533}"/>
    <pc:docChg chg="modSld">
      <pc:chgData name="Ariana Baker" userId="S::abaker@coastal.edu::cb2e8565-3701-49b5-af04-c7feeb1a971c" providerId="AD" clId="Web-{70DA093B-4159-1063-1EBC-56617D4AE533}" dt="2023-07-18T14:26:59.675" v="25" actId="20577"/>
      <pc:docMkLst>
        <pc:docMk/>
      </pc:docMkLst>
      <pc:sldChg chg="modSp">
        <pc:chgData name="Ariana Baker" userId="S::abaker@coastal.edu::cb2e8565-3701-49b5-af04-c7feeb1a971c" providerId="AD" clId="Web-{70DA093B-4159-1063-1EBC-56617D4AE533}" dt="2023-07-18T14:24:20.874" v="21" actId="20577"/>
        <pc:sldMkLst>
          <pc:docMk/>
          <pc:sldMk cId="3729985636" sldId="260"/>
        </pc:sldMkLst>
        <pc:spChg chg="mod">
          <ac:chgData name="Ariana Baker" userId="S::abaker@coastal.edu::cb2e8565-3701-49b5-af04-c7feeb1a971c" providerId="AD" clId="Web-{70DA093B-4159-1063-1EBC-56617D4AE533}" dt="2023-07-18T14:24:20.874" v="21" actId="20577"/>
          <ac:spMkLst>
            <pc:docMk/>
            <pc:sldMk cId="3729985636" sldId="260"/>
            <ac:spMk id="3" creationId="{1397B48C-B3F0-DBD6-1D0C-75AD00347306}"/>
          </ac:spMkLst>
        </pc:spChg>
      </pc:sldChg>
      <pc:sldChg chg="modSp">
        <pc:chgData name="Ariana Baker" userId="S::abaker@coastal.edu::cb2e8565-3701-49b5-af04-c7feeb1a971c" providerId="AD" clId="Web-{70DA093B-4159-1063-1EBC-56617D4AE533}" dt="2023-07-18T14:26:59.675" v="25" actId="20577"/>
        <pc:sldMkLst>
          <pc:docMk/>
          <pc:sldMk cId="4260243549" sldId="267"/>
        </pc:sldMkLst>
        <pc:spChg chg="mod">
          <ac:chgData name="Ariana Baker" userId="S::abaker@coastal.edu::cb2e8565-3701-49b5-af04-c7feeb1a971c" providerId="AD" clId="Web-{70DA093B-4159-1063-1EBC-56617D4AE533}" dt="2023-07-18T14:26:59.675" v="25" actId="20577"/>
          <ac:spMkLst>
            <pc:docMk/>
            <pc:sldMk cId="4260243549" sldId="267"/>
            <ac:spMk id="3" creationId="{1922B26E-9C71-1FB8-4ABB-E2D871A5D1B2}"/>
          </ac:spMkLst>
        </pc:spChg>
      </pc:sldChg>
      <pc:sldChg chg="modSp">
        <pc:chgData name="Ariana Baker" userId="S::abaker@coastal.edu::cb2e8565-3701-49b5-af04-c7feeb1a971c" providerId="AD" clId="Web-{70DA093B-4159-1063-1EBC-56617D4AE533}" dt="2023-07-18T14:22:12.308" v="15" actId="20577"/>
        <pc:sldMkLst>
          <pc:docMk/>
          <pc:sldMk cId="2606188504" sldId="268"/>
        </pc:sldMkLst>
        <pc:spChg chg="mod">
          <ac:chgData name="Ariana Baker" userId="S::abaker@coastal.edu::cb2e8565-3701-49b5-af04-c7feeb1a971c" providerId="AD" clId="Web-{70DA093B-4159-1063-1EBC-56617D4AE533}" dt="2023-07-18T14:22:12.308" v="15" actId="20577"/>
          <ac:spMkLst>
            <pc:docMk/>
            <pc:sldMk cId="2606188504" sldId="268"/>
            <ac:spMk id="3" creationId="{9D7CAA9D-0DF2-47C4-9EA1-81E67322E882}"/>
          </ac:spMkLst>
        </pc:spChg>
      </pc:sldChg>
    </pc:docChg>
  </pc:docChgLst>
  <pc:docChgLst>
    <pc:chgData name="Allison I. Faix" userId="S::afaix@coastal.edu::92cc83ea-aa2f-4fd5-85da-bd02549b52b9" providerId="AD" clId="Web-{04FAFCB5-2155-412F-AB41-E449B635425B}"/>
    <pc:docChg chg="addSld delSld modSld sldOrd addMainMaster delMainMaster">
      <pc:chgData name="Allison I. Faix" userId="S::afaix@coastal.edu::92cc83ea-aa2f-4fd5-85da-bd02549b52b9" providerId="AD" clId="Web-{04FAFCB5-2155-412F-AB41-E449B635425B}" dt="2023-07-11T20:53:14.513" v="590" actId="20577"/>
      <pc:docMkLst>
        <pc:docMk/>
      </pc:docMkLst>
      <pc:sldChg chg="addSp delSp modSp mod setBg modClrScheme chgLayout">
        <pc:chgData name="Allison I. Faix" userId="S::afaix@coastal.edu::92cc83ea-aa2f-4fd5-85da-bd02549b52b9" providerId="AD" clId="Web-{04FAFCB5-2155-412F-AB41-E449B635425B}" dt="2023-07-11T19:54:53.161" v="48"/>
        <pc:sldMkLst>
          <pc:docMk/>
          <pc:sldMk cId="109857222" sldId="256"/>
        </pc:sldMkLst>
        <pc:spChg chg="mod">
          <ac:chgData name="Allison I. Faix" userId="S::afaix@coastal.edu::92cc83ea-aa2f-4fd5-85da-bd02549b52b9" providerId="AD" clId="Web-{04FAFCB5-2155-412F-AB41-E449B635425B}" dt="2023-07-11T19:54:53.161" v="48"/>
          <ac:spMkLst>
            <pc:docMk/>
            <pc:sldMk cId="109857222" sldId="256"/>
            <ac:spMk id="2" creationId="{00000000-0000-0000-0000-000000000000}"/>
          </ac:spMkLst>
        </pc:spChg>
        <pc:spChg chg="mod">
          <ac:chgData name="Allison I. Faix" userId="S::afaix@coastal.edu::92cc83ea-aa2f-4fd5-85da-bd02549b52b9" providerId="AD" clId="Web-{04FAFCB5-2155-412F-AB41-E449B635425B}" dt="2023-07-11T19:54:53.161" v="48"/>
          <ac:spMkLst>
            <pc:docMk/>
            <pc:sldMk cId="109857222" sldId="256"/>
            <ac:spMk id="3" creationId="{00000000-0000-0000-0000-000000000000}"/>
          </ac:spMkLst>
        </pc:spChg>
        <pc:spChg chg="add del">
          <ac:chgData name="Allison I. Faix" userId="S::afaix@coastal.edu::92cc83ea-aa2f-4fd5-85da-bd02549b52b9" providerId="AD" clId="Web-{04FAFCB5-2155-412F-AB41-E449B635425B}" dt="2023-07-11T19:54:53.161" v="48"/>
          <ac:spMkLst>
            <pc:docMk/>
            <pc:sldMk cId="109857222" sldId="256"/>
            <ac:spMk id="9" creationId="{644DFB53-C7FE-4BC7-BA96-83262BE09953}"/>
          </ac:spMkLst>
        </pc:spChg>
        <pc:spChg chg="add del">
          <ac:chgData name="Allison I. Faix" userId="S::afaix@coastal.edu::92cc83ea-aa2f-4fd5-85da-bd02549b52b9" providerId="AD" clId="Web-{04FAFCB5-2155-412F-AB41-E449B635425B}" dt="2023-07-11T19:54:53.161" v="48"/>
          <ac:spMkLst>
            <pc:docMk/>
            <pc:sldMk cId="109857222" sldId="256"/>
            <ac:spMk id="11" creationId="{DDB09BEC-5EA0-4D24-9BAE-DFC8646DED14}"/>
          </ac:spMkLst>
        </pc:spChg>
        <pc:picChg chg="add del">
          <ac:chgData name="Allison I. Faix" userId="S::afaix@coastal.edu::92cc83ea-aa2f-4fd5-85da-bd02549b52b9" providerId="AD" clId="Web-{04FAFCB5-2155-412F-AB41-E449B635425B}" dt="2023-07-11T19:54:53.161" v="48"/>
          <ac:picMkLst>
            <pc:docMk/>
            <pc:sldMk cId="109857222" sldId="256"/>
            <ac:picMk id="4" creationId="{934B0F49-22D5-962D-B9CE-FAE4F35F7A21}"/>
          </ac:picMkLst>
        </pc:picChg>
      </pc:sldChg>
      <pc:sldChg chg="modSp new">
        <pc:chgData name="Allison I. Faix" userId="S::afaix@coastal.edu::92cc83ea-aa2f-4fd5-85da-bd02549b52b9" providerId="AD" clId="Web-{04FAFCB5-2155-412F-AB41-E449B635425B}" dt="2023-07-11T19:55:31.271" v="54" actId="20577"/>
        <pc:sldMkLst>
          <pc:docMk/>
          <pc:sldMk cId="3233798611" sldId="257"/>
        </pc:sldMkLst>
        <pc:spChg chg="mod">
          <ac:chgData name="Allison I. Faix" userId="S::afaix@coastal.edu::92cc83ea-aa2f-4fd5-85da-bd02549b52b9" providerId="AD" clId="Web-{04FAFCB5-2155-412F-AB41-E449B635425B}" dt="2023-07-11T19:55:31.271" v="54" actId="20577"/>
          <ac:spMkLst>
            <pc:docMk/>
            <pc:sldMk cId="3233798611" sldId="257"/>
            <ac:spMk id="2" creationId="{F95020EA-D33C-BE9A-F1E7-10DCFC0AD8A9}"/>
          </ac:spMkLst>
        </pc:spChg>
      </pc:sldChg>
      <pc:sldChg chg="new">
        <pc:chgData name="Allison I. Faix" userId="S::afaix@coastal.edu::92cc83ea-aa2f-4fd5-85da-bd02549b52b9" providerId="AD" clId="Web-{04FAFCB5-2155-412F-AB41-E449B635425B}" dt="2023-07-11T19:55:31.443" v="55"/>
        <pc:sldMkLst>
          <pc:docMk/>
          <pc:sldMk cId="540787005" sldId="258"/>
        </pc:sldMkLst>
      </pc:sldChg>
      <pc:sldChg chg="modSp new">
        <pc:chgData name="Allison I. Faix" userId="S::afaix@coastal.edu::92cc83ea-aa2f-4fd5-85da-bd02549b52b9" providerId="AD" clId="Web-{04FAFCB5-2155-412F-AB41-E449B635425B}" dt="2023-07-11T20:29:48.372" v="344" actId="20577"/>
        <pc:sldMkLst>
          <pc:docMk/>
          <pc:sldMk cId="3364759657" sldId="259"/>
        </pc:sldMkLst>
        <pc:spChg chg="mod">
          <ac:chgData name="Allison I. Faix" userId="S::afaix@coastal.edu::92cc83ea-aa2f-4fd5-85da-bd02549b52b9" providerId="AD" clId="Web-{04FAFCB5-2155-412F-AB41-E449B635425B}" dt="2023-07-11T19:57:13.775" v="91" actId="20577"/>
          <ac:spMkLst>
            <pc:docMk/>
            <pc:sldMk cId="3364759657" sldId="259"/>
            <ac:spMk id="2" creationId="{F008203C-82EB-4A28-C86E-6D6340E498E1}"/>
          </ac:spMkLst>
        </pc:spChg>
        <pc:spChg chg="mod">
          <ac:chgData name="Allison I. Faix" userId="S::afaix@coastal.edu::92cc83ea-aa2f-4fd5-85da-bd02549b52b9" providerId="AD" clId="Web-{04FAFCB5-2155-412F-AB41-E449B635425B}" dt="2023-07-11T20:29:48.372" v="344" actId="20577"/>
          <ac:spMkLst>
            <pc:docMk/>
            <pc:sldMk cId="3364759657" sldId="259"/>
            <ac:spMk id="3" creationId="{27E1158B-0B0E-9832-B3D4-3B2C0DFCE2E4}"/>
          </ac:spMkLst>
        </pc:spChg>
      </pc:sldChg>
      <pc:sldChg chg="addSp delSp modSp new del">
        <pc:chgData name="Allison I. Faix" userId="S::afaix@coastal.edu::92cc83ea-aa2f-4fd5-85da-bd02549b52b9" providerId="AD" clId="Web-{04FAFCB5-2155-412F-AB41-E449B635425B}" dt="2023-07-11T19:57:05.243" v="86"/>
        <pc:sldMkLst>
          <pc:docMk/>
          <pc:sldMk cId="1285266711" sldId="260"/>
        </pc:sldMkLst>
        <pc:spChg chg="mod">
          <ac:chgData name="Allison I. Faix" userId="S::afaix@coastal.edu::92cc83ea-aa2f-4fd5-85da-bd02549b52b9" providerId="AD" clId="Web-{04FAFCB5-2155-412F-AB41-E449B635425B}" dt="2023-07-11T19:56:57.040" v="85" actId="20577"/>
          <ac:spMkLst>
            <pc:docMk/>
            <pc:sldMk cId="1285266711" sldId="260"/>
            <ac:spMk id="2" creationId="{2D279A3B-1BD2-1B5D-1B5D-626749D84A05}"/>
          </ac:spMkLst>
        </pc:spChg>
        <pc:spChg chg="add del">
          <ac:chgData name="Allison I. Faix" userId="S::afaix@coastal.edu::92cc83ea-aa2f-4fd5-85da-bd02549b52b9" providerId="AD" clId="Web-{04FAFCB5-2155-412F-AB41-E449B635425B}" dt="2023-07-11T19:56:54.024" v="74"/>
          <ac:spMkLst>
            <pc:docMk/>
            <pc:sldMk cId="1285266711" sldId="260"/>
            <ac:spMk id="3" creationId="{F6081C30-6D74-8A63-CB5B-BD7C5B7C8C67}"/>
          </ac:spMkLst>
        </pc:spChg>
      </pc:sldChg>
      <pc:sldChg chg="modSp new">
        <pc:chgData name="Allison I. Faix" userId="S::afaix@coastal.edu::92cc83ea-aa2f-4fd5-85da-bd02549b52b9" providerId="AD" clId="Web-{04FAFCB5-2155-412F-AB41-E449B635425B}" dt="2023-07-11T20:30:51.312" v="394" actId="20577"/>
        <pc:sldMkLst>
          <pc:docMk/>
          <pc:sldMk cId="3729985636" sldId="260"/>
        </pc:sldMkLst>
        <pc:spChg chg="mod">
          <ac:chgData name="Allison I. Faix" userId="S::afaix@coastal.edu::92cc83ea-aa2f-4fd5-85da-bd02549b52b9" providerId="AD" clId="Web-{04FAFCB5-2155-412F-AB41-E449B635425B}" dt="2023-07-11T20:30:00.576" v="354" actId="20577"/>
          <ac:spMkLst>
            <pc:docMk/>
            <pc:sldMk cId="3729985636" sldId="260"/>
            <ac:spMk id="2" creationId="{93FFDE00-4618-12E5-BCB5-63B1FD9BF742}"/>
          </ac:spMkLst>
        </pc:spChg>
        <pc:spChg chg="mod">
          <ac:chgData name="Allison I. Faix" userId="S::afaix@coastal.edu::92cc83ea-aa2f-4fd5-85da-bd02549b52b9" providerId="AD" clId="Web-{04FAFCB5-2155-412F-AB41-E449B635425B}" dt="2023-07-11T20:30:51.312" v="394" actId="20577"/>
          <ac:spMkLst>
            <pc:docMk/>
            <pc:sldMk cId="3729985636" sldId="260"/>
            <ac:spMk id="3" creationId="{1397B48C-B3F0-DBD6-1D0C-75AD00347306}"/>
          </ac:spMkLst>
        </pc:spChg>
      </pc:sldChg>
      <pc:sldChg chg="new del">
        <pc:chgData name="Allison I. Faix" userId="S::afaix@coastal.edu::92cc83ea-aa2f-4fd5-85da-bd02549b52b9" providerId="AD" clId="Web-{04FAFCB5-2155-412F-AB41-E449B635425B}" dt="2023-07-11T19:56:54.915" v="75"/>
        <pc:sldMkLst>
          <pc:docMk/>
          <pc:sldMk cId="1353245749" sldId="261"/>
        </pc:sldMkLst>
      </pc:sldChg>
      <pc:sldChg chg="modSp new">
        <pc:chgData name="Allison I. Faix" userId="S::afaix@coastal.edu::92cc83ea-aa2f-4fd5-85da-bd02549b52b9" providerId="AD" clId="Web-{04FAFCB5-2155-412F-AB41-E449B635425B}" dt="2023-07-11T20:31:25.954" v="414" actId="20577"/>
        <pc:sldMkLst>
          <pc:docMk/>
          <pc:sldMk cId="2634612496" sldId="261"/>
        </pc:sldMkLst>
        <pc:spChg chg="mod">
          <ac:chgData name="Allison I. Faix" userId="S::afaix@coastal.edu::92cc83ea-aa2f-4fd5-85da-bd02549b52b9" providerId="AD" clId="Web-{04FAFCB5-2155-412F-AB41-E449B635425B}" dt="2023-07-11T20:31:09.437" v="405" actId="20577"/>
          <ac:spMkLst>
            <pc:docMk/>
            <pc:sldMk cId="2634612496" sldId="261"/>
            <ac:spMk id="2" creationId="{E4E7CA81-0B7A-4967-6006-44DD79E9885F}"/>
          </ac:spMkLst>
        </pc:spChg>
        <pc:spChg chg="mod">
          <ac:chgData name="Allison I. Faix" userId="S::afaix@coastal.edu::92cc83ea-aa2f-4fd5-85da-bd02549b52b9" providerId="AD" clId="Web-{04FAFCB5-2155-412F-AB41-E449B635425B}" dt="2023-07-11T20:31:25.954" v="414" actId="20577"/>
          <ac:spMkLst>
            <pc:docMk/>
            <pc:sldMk cId="2634612496" sldId="261"/>
            <ac:spMk id="3" creationId="{68DD0815-52B6-531F-E9B8-81516852B0A6}"/>
          </ac:spMkLst>
        </pc:spChg>
      </pc:sldChg>
      <pc:sldChg chg="new del">
        <pc:chgData name="Allison I. Faix" userId="S::afaix@coastal.edu::92cc83ea-aa2f-4fd5-85da-bd02549b52b9" providerId="AD" clId="Web-{04FAFCB5-2155-412F-AB41-E449B635425B}" dt="2023-07-11T20:31:35.891" v="416"/>
        <pc:sldMkLst>
          <pc:docMk/>
          <pc:sldMk cId="363742701" sldId="262"/>
        </pc:sldMkLst>
      </pc:sldChg>
      <pc:sldChg chg="modSp new">
        <pc:chgData name="Allison I. Faix" userId="S::afaix@coastal.edu::92cc83ea-aa2f-4fd5-85da-bd02549b52b9" providerId="AD" clId="Web-{04FAFCB5-2155-412F-AB41-E449B635425B}" dt="2023-07-11T20:35:20.493" v="432" actId="20577"/>
        <pc:sldMkLst>
          <pc:docMk/>
          <pc:sldMk cId="2780646648" sldId="262"/>
        </pc:sldMkLst>
        <pc:spChg chg="mod">
          <ac:chgData name="Allison I. Faix" userId="S::afaix@coastal.edu::92cc83ea-aa2f-4fd5-85da-bd02549b52b9" providerId="AD" clId="Web-{04FAFCB5-2155-412F-AB41-E449B635425B}" dt="2023-07-11T20:32:06.377" v="425" actId="20577"/>
          <ac:spMkLst>
            <pc:docMk/>
            <pc:sldMk cId="2780646648" sldId="262"/>
            <ac:spMk id="2" creationId="{16D7ECA8-8044-E0E2-8ED9-6EA2EAB2F434}"/>
          </ac:spMkLst>
        </pc:spChg>
        <pc:spChg chg="mod">
          <ac:chgData name="Allison I. Faix" userId="S::afaix@coastal.edu::92cc83ea-aa2f-4fd5-85da-bd02549b52b9" providerId="AD" clId="Web-{04FAFCB5-2155-412F-AB41-E449B635425B}" dt="2023-07-11T20:35:20.493" v="432" actId="20577"/>
          <ac:spMkLst>
            <pc:docMk/>
            <pc:sldMk cId="2780646648" sldId="262"/>
            <ac:spMk id="3" creationId="{13CD8925-458C-AC58-275F-2A6ED62482E2}"/>
          </ac:spMkLst>
        </pc:spChg>
      </pc:sldChg>
      <pc:sldChg chg="modSp new ord">
        <pc:chgData name="Allison I. Faix" userId="S::afaix@coastal.edu::92cc83ea-aa2f-4fd5-85da-bd02549b52b9" providerId="AD" clId="Web-{04FAFCB5-2155-412F-AB41-E449B635425B}" dt="2023-07-11T20:52:17.371" v="561"/>
        <pc:sldMkLst>
          <pc:docMk/>
          <pc:sldMk cId="1989285574" sldId="263"/>
        </pc:sldMkLst>
        <pc:spChg chg="mod">
          <ac:chgData name="Allison I. Faix" userId="S::afaix@coastal.edu::92cc83ea-aa2f-4fd5-85da-bd02549b52b9" providerId="AD" clId="Web-{04FAFCB5-2155-412F-AB41-E449B635425B}" dt="2023-07-11T20:35:47.712" v="440" actId="20577"/>
          <ac:spMkLst>
            <pc:docMk/>
            <pc:sldMk cId="1989285574" sldId="263"/>
            <ac:spMk id="2" creationId="{B17059B1-CA2B-0109-5EC2-241AB015FAE3}"/>
          </ac:spMkLst>
        </pc:spChg>
        <pc:spChg chg="mod">
          <ac:chgData name="Allison I. Faix" userId="S::afaix@coastal.edu::92cc83ea-aa2f-4fd5-85da-bd02549b52b9" providerId="AD" clId="Web-{04FAFCB5-2155-412F-AB41-E449B635425B}" dt="2023-07-11T20:36:14.682" v="456" actId="20577"/>
          <ac:spMkLst>
            <pc:docMk/>
            <pc:sldMk cId="1989285574" sldId="263"/>
            <ac:spMk id="3" creationId="{660A54D2-0EA8-C009-9972-158388153154}"/>
          </ac:spMkLst>
        </pc:spChg>
      </pc:sldChg>
      <pc:sldChg chg="modSp new">
        <pc:chgData name="Allison I. Faix" userId="S::afaix@coastal.edu::92cc83ea-aa2f-4fd5-85da-bd02549b52b9" providerId="AD" clId="Web-{04FAFCB5-2155-412F-AB41-E449B635425B}" dt="2023-07-11T20:44:56.200" v="548" actId="20577"/>
        <pc:sldMkLst>
          <pc:docMk/>
          <pc:sldMk cId="3187242849" sldId="264"/>
        </pc:sldMkLst>
        <pc:spChg chg="mod">
          <ac:chgData name="Allison I. Faix" userId="S::afaix@coastal.edu::92cc83ea-aa2f-4fd5-85da-bd02549b52b9" providerId="AD" clId="Web-{04FAFCB5-2155-412F-AB41-E449B635425B}" dt="2023-07-11T20:36:22.760" v="464" actId="20577"/>
          <ac:spMkLst>
            <pc:docMk/>
            <pc:sldMk cId="3187242849" sldId="264"/>
            <ac:spMk id="2" creationId="{6D995875-DBD2-73F4-8843-98980B5D9382}"/>
          </ac:spMkLst>
        </pc:spChg>
        <pc:spChg chg="mod">
          <ac:chgData name="Allison I. Faix" userId="S::afaix@coastal.edu::92cc83ea-aa2f-4fd5-85da-bd02549b52b9" providerId="AD" clId="Web-{04FAFCB5-2155-412F-AB41-E449B635425B}" dt="2023-07-11T20:44:56.200" v="548" actId="20577"/>
          <ac:spMkLst>
            <pc:docMk/>
            <pc:sldMk cId="3187242849" sldId="264"/>
            <ac:spMk id="3" creationId="{6FAFD298-FABC-8254-77C7-167B6E3577FE}"/>
          </ac:spMkLst>
        </pc:spChg>
      </pc:sldChg>
      <pc:sldChg chg="modSp new">
        <pc:chgData name="Allison I. Faix" userId="S::afaix@coastal.edu::92cc83ea-aa2f-4fd5-85da-bd02549b52b9" providerId="AD" clId="Web-{04FAFCB5-2155-412F-AB41-E449B635425B}" dt="2023-07-11T20:52:30.059" v="563" actId="20577"/>
        <pc:sldMkLst>
          <pc:docMk/>
          <pc:sldMk cId="1966460621" sldId="265"/>
        </pc:sldMkLst>
        <pc:spChg chg="mod">
          <ac:chgData name="Allison I. Faix" userId="S::afaix@coastal.edu::92cc83ea-aa2f-4fd5-85da-bd02549b52b9" providerId="AD" clId="Web-{04FAFCB5-2155-412F-AB41-E449B635425B}" dt="2023-07-11T20:52:30.059" v="563" actId="20577"/>
          <ac:spMkLst>
            <pc:docMk/>
            <pc:sldMk cId="1966460621" sldId="265"/>
            <ac:spMk id="2" creationId="{7C59F918-7686-3793-4185-D0965E19BFA0}"/>
          </ac:spMkLst>
        </pc:spChg>
        <pc:spChg chg="mod">
          <ac:chgData name="Allison I. Faix" userId="S::afaix@coastal.edu::92cc83ea-aa2f-4fd5-85da-bd02549b52b9" providerId="AD" clId="Web-{04FAFCB5-2155-412F-AB41-E449B635425B}" dt="2023-07-11T20:52:08.699" v="555" actId="20577"/>
          <ac:spMkLst>
            <pc:docMk/>
            <pc:sldMk cId="1966460621" sldId="265"/>
            <ac:spMk id="3" creationId="{32AA921F-0BF0-2CB1-732B-3DC13C669513}"/>
          </ac:spMkLst>
        </pc:spChg>
      </pc:sldChg>
      <pc:sldChg chg="modSp new">
        <pc:chgData name="Allison I. Faix" userId="S::afaix@coastal.edu::92cc83ea-aa2f-4fd5-85da-bd02549b52b9" providerId="AD" clId="Web-{04FAFCB5-2155-412F-AB41-E449B635425B}" dt="2023-07-11T20:53:14.513" v="590" actId="20577"/>
        <pc:sldMkLst>
          <pc:docMk/>
          <pc:sldMk cId="3188282166" sldId="266"/>
        </pc:sldMkLst>
        <pc:spChg chg="mod">
          <ac:chgData name="Allison I. Faix" userId="S::afaix@coastal.edu::92cc83ea-aa2f-4fd5-85da-bd02549b52b9" providerId="AD" clId="Web-{04FAFCB5-2155-412F-AB41-E449B635425B}" dt="2023-07-11T20:52:46.762" v="571" actId="20577"/>
          <ac:spMkLst>
            <pc:docMk/>
            <pc:sldMk cId="3188282166" sldId="266"/>
            <ac:spMk id="2" creationId="{154CA708-7152-D6A1-F31C-78EE1589B8AB}"/>
          </ac:spMkLst>
        </pc:spChg>
        <pc:spChg chg="mod">
          <ac:chgData name="Allison I. Faix" userId="S::afaix@coastal.edu::92cc83ea-aa2f-4fd5-85da-bd02549b52b9" providerId="AD" clId="Web-{04FAFCB5-2155-412F-AB41-E449B635425B}" dt="2023-07-11T20:53:14.513" v="590" actId="20577"/>
          <ac:spMkLst>
            <pc:docMk/>
            <pc:sldMk cId="3188282166" sldId="266"/>
            <ac:spMk id="3" creationId="{E660EAC6-F41A-AF74-00E2-3E304FB402E2}"/>
          </ac:spMkLst>
        </pc:spChg>
      </pc:sldChg>
      <pc:sldMasterChg chg="add del addSldLayout delSldLayout">
        <pc:chgData name="Allison I. Faix" userId="S::afaix@coastal.edu::92cc83ea-aa2f-4fd5-85da-bd02549b52b9" providerId="AD" clId="Web-{04FAFCB5-2155-412F-AB41-E449B635425B}" dt="2023-07-11T19:54:53.161" v="48"/>
        <pc:sldMasterMkLst>
          <pc:docMk/>
          <pc:sldMasterMk cId="2460954070" sldId="2147483660"/>
        </pc:sldMasterMkLst>
        <pc:sldLayoutChg chg="add del">
          <pc:chgData name="Allison I. Faix" userId="S::afaix@coastal.edu::92cc83ea-aa2f-4fd5-85da-bd02549b52b9" providerId="AD" clId="Web-{04FAFCB5-2155-412F-AB41-E449B635425B}" dt="2023-07-11T19:54:53.161" v="48"/>
          <pc:sldLayoutMkLst>
            <pc:docMk/>
            <pc:sldMasterMk cId="2460954070" sldId="2147483660"/>
            <pc:sldLayoutMk cId="2385387890" sldId="2147483661"/>
          </pc:sldLayoutMkLst>
        </pc:sldLayoutChg>
        <pc:sldLayoutChg chg="add del">
          <pc:chgData name="Allison I. Faix" userId="S::afaix@coastal.edu::92cc83ea-aa2f-4fd5-85da-bd02549b52b9" providerId="AD" clId="Web-{04FAFCB5-2155-412F-AB41-E449B635425B}" dt="2023-07-11T19:54:53.161" v="48"/>
          <pc:sldLayoutMkLst>
            <pc:docMk/>
            <pc:sldMasterMk cId="2460954070" sldId="2147483660"/>
            <pc:sldLayoutMk cId="949138452" sldId="2147483662"/>
          </pc:sldLayoutMkLst>
        </pc:sldLayoutChg>
        <pc:sldLayoutChg chg="add del">
          <pc:chgData name="Allison I. Faix" userId="S::afaix@coastal.edu::92cc83ea-aa2f-4fd5-85da-bd02549b52b9" providerId="AD" clId="Web-{04FAFCB5-2155-412F-AB41-E449B635425B}" dt="2023-07-11T19:54:53.161" v="48"/>
          <pc:sldLayoutMkLst>
            <pc:docMk/>
            <pc:sldMasterMk cId="2460954070" sldId="2147483660"/>
            <pc:sldLayoutMk cId="2591524520" sldId="2147483663"/>
          </pc:sldLayoutMkLst>
        </pc:sldLayoutChg>
        <pc:sldLayoutChg chg="add del">
          <pc:chgData name="Allison I. Faix" userId="S::afaix@coastal.edu::92cc83ea-aa2f-4fd5-85da-bd02549b52b9" providerId="AD" clId="Web-{04FAFCB5-2155-412F-AB41-E449B635425B}" dt="2023-07-11T19:54:53.161" v="48"/>
          <pc:sldLayoutMkLst>
            <pc:docMk/>
            <pc:sldMasterMk cId="2460954070" sldId="2147483660"/>
            <pc:sldLayoutMk cId="1203092039" sldId="2147483664"/>
          </pc:sldLayoutMkLst>
        </pc:sldLayoutChg>
        <pc:sldLayoutChg chg="add del">
          <pc:chgData name="Allison I. Faix" userId="S::afaix@coastal.edu::92cc83ea-aa2f-4fd5-85da-bd02549b52b9" providerId="AD" clId="Web-{04FAFCB5-2155-412F-AB41-E449B635425B}" dt="2023-07-11T19:54:53.161" v="48"/>
          <pc:sldLayoutMkLst>
            <pc:docMk/>
            <pc:sldMasterMk cId="2460954070" sldId="2147483660"/>
            <pc:sldLayoutMk cId="3733172339" sldId="2147483665"/>
          </pc:sldLayoutMkLst>
        </pc:sldLayoutChg>
        <pc:sldLayoutChg chg="add del">
          <pc:chgData name="Allison I. Faix" userId="S::afaix@coastal.edu::92cc83ea-aa2f-4fd5-85da-bd02549b52b9" providerId="AD" clId="Web-{04FAFCB5-2155-412F-AB41-E449B635425B}" dt="2023-07-11T19:54:53.161" v="48"/>
          <pc:sldLayoutMkLst>
            <pc:docMk/>
            <pc:sldMasterMk cId="2460954070" sldId="2147483660"/>
            <pc:sldLayoutMk cId="3210312558" sldId="2147483666"/>
          </pc:sldLayoutMkLst>
        </pc:sldLayoutChg>
        <pc:sldLayoutChg chg="add del">
          <pc:chgData name="Allison I. Faix" userId="S::afaix@coastal.edu::92cc83ea-aa2f-4fd5-85da-bd02549b52b9" providerId="AD" clId="Web-{04FAFCB5-2155-412F-AB41-E449B635425B}" dt="2023-07-11T19:54:53.161" v="48"/>
          <pc:sldLayoutMkLst>
            <pc:docMk/>
            <pc:sldMasterMk cId="2460954070" sldId="2147483660"/>
            <pc:sldLayoutMk cId="3146388984" sldId="2147483667"/>
          </pc:sldLayoutMkLst>
        </pc:sldLayoutChg>
        <pc:sldLayoutChg chg="add del">
          <pc:chgData name="Allison I. Faix" userId="S::afaix@coastal.edu::92cc83ea-aa2f-4fd5-85da-bd02549b52b9" providerId="AD" clId="Web-{04FAFCB5-2155-412F-AB41-E449B635425B}" dt="2023-07-11T19:54:53.161" v="48"/>
          <pc:sldLayoutMkLst>
            <pc:docMk/>
            <pc:sldMasterMk cId="2460954070" sldId="2147483660"/>
            <pc:sldLayoutMk cId="3171841454" sldId="2147483668"/>
          </pc:sldLayoutMkLst>
        </pc:sldLayoutChg>
        <pc:sldLayoutChg chg="add del">
          <pc:chgData name="Allison I. Faix" userId="S::afaix@coastal.edu::92cc83ea-aa2f-4fd5-85da-bd02549b52b9" providerId="AD" clId="Web-{04FAFCB5-2155-412F-AB41-E449B635425B}" dt="2023-07-11T19:54:53.161" v="48"/>
          <pc:sldLayoutMkLst>
            <pc:docMk/>
            <pc:sldMasterMk cId="2460954070" sldId="2147483660"/>
            <pc:sldLayoutMk cId="1718958274" sldId="2147483669"/>
          </pc:sldLayoutMkLst>
        </pc:sldLayoutChg>
        <pc:sldLayoutChg chg="add del">
          <pc:chgData name="Allison I. Faix" userId="S::afaix@coastal.edu::92cc83ea-aa2f-4fd5-85da-bd02549b52b9" providerId="AD" clId="Web-{04FAFCB5-2155-412F-AB41-E449B635425B}" dt="2023-07-11T19:54:53.161" v="48"/>
          <pc:sldLayoutMkLst>
            <pc:docMk/>
            <pc:sldMasterMk cId="2460954070" sldId="2147483660"/>
            <pc:sldLayoutMk cId="2202905451" sldId="2147483670"/>
          </pc:sldLayoutMkLst>
        </pc:sldLayoutChg>
        <pc:sldLayoutChg chg="add del">
          <pc:chgData name="Allison I. Faix" userId="S::afaix@coastal.edu::92cc83ea-aa2f-4fd5-85da-bd02549b52b9" providerId="AD" clId="Web-{04FAFCB5-2155-412F-AB41-E449B635425B}" dt="2023-07-11T19:54:53.161" v="48"/>
          <pc:sldLayoutMkLst>
            <pc:docMk/>
            <pc:sldMasterMk cId="2460954070" sldId="2147483660"/>
            <pc:sldLayoutMk cId="3479445657" sldId="2147483671"/>
          </pc:sldLayoutMkLst>
        </pc:sldLayoutChg>
      </pc:sldMasterChg>
      <pc:sldMasterChg chg="add del replId addSldLayout delSldLayout">
        <pc:chgData name="Allison I. Faix" userId="S::afaix@coastal.edu::92cc83ea-aa2f-4fd5-85da-bd02549b52b9" providerId="AD" clId="Web-{04FAFCB5-2155-412F-AB41-E449B635425B}" dt="2023-07-11T19:54:53.161" v="48"/>
        <pc:sldMasterMkLst>
          <pc:docMk/>
          <pc:sldMasterMk cId="62011505" sldId="2147483672"/>
        </pc:sldMasterMkLst>
        <pc:sldLayoutChg chg="add del">
          <pc:chgData name="Allison I. Faix" userId="S::afaix@coastal.edu::92cc83ea-aa2f-4fd5-85da-bd02549b52b9" providerId="AD" clId="Web-{04FAFCB5-2155-412F-AB41-E449B635425B}" dt="2023-07-11T19:54:53.161" v="48"/>
          <pc:sldLayoutMkLst>
            <pc:docMk/>
            <pc:sldMasterMk cId="62011505" sldId="2147483672"/>
            <pc:sldLayoutMk cId="1570662864" sldId="2147483673"/>
          </pc:sldLayoutMkLst>
        </pc:sldLayoutChg>
        <pc:sldLayoutChg chg="add del replId">
          <pc:chgData name="Allison I. Faix" userId="S::afaix@coastal.edu::92cc83ea-aa2f-4fd5-85da-bd02549b52b9" providerId="AD" clId="Web-{04FAFCB5-2155-412F-AB41-E449B635425B}" dt="2023-07-11T19:54:53.161" v="48"/>
          <pc:sldLayoutMkLst>
            <pc:docMk/>
            <pc:sldMasterMk cId="62011505" sldId="2147483672"/>
            <pc:sldLayoutMk cId="620570503" sldId="2147483674"/>
          </pc:sldLayoutMkLst>
        </pc:sldLayoutChg>
        <pc:sldLayoutChg chg="add del replId">
          <pc:chgData name="Allison I. Faix" userId="S::afaix@coastal.edu::92cc83ea-aa2f-4fd5-85da-bd02549b52b9" providerId="AD" clId="Web-{04FAFCB5-2155-412F-AB41-E449B635425B}" dt="2023-07-11T19:54:53.161" v="48"/>
          <pc:sldLayoutMkLst>
            <pc:docMk/>
            <pc:sldMasterMk cId="62011505" sldId="2147483672"/>
            <pc:sldLayoutMk cId="3456635307" sldId="2147483675"/>
          </pc:sldLayoutMkLst>
        </pc:sldLayoutChg>
        <pc:sldLayoutChg chg="add del replId">
          <pc:chgData name="Allison I. Faix" userId="S::afaix@coastal.edu::92cc83ea-aa2f-4fd5-85da-bd02549b52b9" providerId="AD" clId="Web-{04FAFCB5-2155-412F-AB41-E449B635425B}" dt="2023-07-11T19:54:53.161" v="48"/>
          <pc:sldLayoutMkLst>
            <pc:docMk/>
            <pc:sldMasterMk cId="62011505" sldId="2147483672"/>
            <pc:sldLayoutMk cId="136091179" sldId="2147483676"/>
          </pc:sldLayoutMkLst>
        </pc:sldLayoutChg>
        <pc:sldLayoutChg chg="add del replId">
          <pc:chgData name="Allison I. Faix" userId="S::afaix@coastal.edu::92cc83ea-aa2f-4fd5-85da-bd02549b52b9" providerId="AD" clId="Web-{04FAFCB5-2155-412F-AB41-E449B635425B}" dt="2023-07-11T19:54:53.161" v="48"/>
          <pc:sldLayoutMkLst>
            <pc:docMk/>
            <pc:sldMasterMk cId="62011505" sldId="2147483672"/>
            <pc:sldLayoutMk cId="2488188519" sldId="2147483677"/>
          </pc:sldLayoutMkLst>
        </pc:sldLayoutChg>
        <pc:sldLayoutChg chg="add del replId">
          <pc:chgData name="Allison I. Faix" userId="S::afaix@coastal.edu::92cc83ea-aa2f-4fd5-85da-bd02549b52b9" providerId="AD" clId="Web-{04FAFCB5-2155-412F-AB41-E449B635425B}" dt="2023-07-11T19:54:53.161" v="48"/>
          <pc:sldLayoutMkLst>
            <pc:docMk/>
            <pc:sldMasterMk cId="62011505" sldId="2147483672"/>
            <pc:sldLayoutMk cId="2989379685" sldId="2147483678"/>
          </pc:sldLayoutMkLst>
        </pc:sldLayoutChg>
        <pc:sldLayoutChg chg="add del replId">
          <pc:chgData name="Allison I. Faix" userId="S::afaix@coastal.edu::92cc83ea-aa2f-4fd5-85da-bd02549b52b9" providerId="AD" clId="Web-{04FAFCB5-2155-412F-AB41-E449B635425B}" dt="2023-07-11T19:54:53.161" v="48"/>
          <pc:sldLayoutMkLst>
            <pc:docMk/>
            <pc:sldMasterMk cId="62011505" sldId="2147483672"/>
            <pc:sldLayoutMk cId="529600580" sldId="2147483679"/>
          </pc:sldLayoutMkLst>
        </pc:sldLayoutChg>
        <pc:sldLayoutChg chg="add del replId">
          <pc:chgData name="Allison I. Faix" userId="S::afaix@coastal.edu::92cc83ea-aa2f-4fd5-85da-bd02549b52b9" providerId="AD" clId="Web-{04FAFCB5-2155-412F-AB41-E449B635425B}" dt="2023-07-11T19:54:53.161" v="48"/>
          <pc:sldLayoutMkLst>
            <pc:docMk/>
            <pc:sldMasterMk cId="62011505" sldId="2147483672"/>
            <pc:sldLayoutMk cId="3628533646" sldId="2147483680"/>
          </pc:sldLayoutMkLst>
        </pc:sldLayoutChg>
        <pc:sldLayoutChg chg="add del replId">
          <pc:chgData name="Allison I. Faix" userId="S::afaix@coastal.edu::92cc83ea-aa2f-4fd5-85da-bd02549b52b9" providerId="AD" clId="Web-{04FAFCB5-2155-412F-AB41-E449B635425B}" dt="2023-07-11T19:54:53.161" v="48"/>
          <pc:sldLayoutMkLst>
            <pc:docMk/>
            <pc:sldMasterMk cId="62011505" sldId="2147483672"/>
            <pc:sldLayoutMk cId="2110222961" sldId="2147483681"/>
          </pc:sldLayoutMkLst>
        </pc:sldLayoutChg>
        <pc:sldLayoutChg chg="add del replId">
          <pc:chgData name="Allison I. Faix" userId="S::afaix@coastal.edu::92cc83ea-aa2f-4fd5-85da-bd02549b52b9" providerId="AD" clId="Web-{04FAFCB5-2155-412F-AB41-E449B635425B}" dt="2023-07-11T19:54:53.161" v="48"/>
          <pc:sldLayoutMkLst>
            <pc:docMk/>
            <pc:sldMasterMk cId="62011505" sldId="2147483672"/>
            <pc:sldLayoutMk cId="374255936" sldId="2147483682"/>
          </pc:sldLayoutMkLst>
        </pc:sldLayoutChg>
        <pc:sldLayoutChg chg="add del replId">
          <pc:chgData name="Allison I. Faix" userId="S::afaix@coastal.edu::92cc83ea-aa2f-4fd5-85da-bd02549b52b9" providerId="AD" clId="Web-{04FAFCB5-2155-412F-AB41-E449B635425B}" dt="2023-07-11T19:54:53.161" v="48"/>
          <pc:sldLayoutMkLst>
            <pc:docMk/>
            <pc:sldMasterMk cId="62011505" sldId="2147483672"/>
            <pc:sldLayoutMk cId="1830290956" sldId="2147483683"/>
          </pc:sldLayoutMkLst>
        </pc:sldLayoutChg>
      </pc:sldMasterChg>
    </pc:docChg>
  </pc:docChgLst>
  <pc:docChgLst>
    <pc:chgData name="Ariana Baker" userId="S::abaker@coastal.edu::cb2e8565-3701-49b5-af04-c7feeb1a971c" providerId="AD" clId="Web-{C2C7D0AE-1A1D-D8AD-6864-9DDD0F405051}"/>
    <pc:docChg chg="addSld delSld modSld sldOrd">
      <pc:chgData name="Ariana Baker" userId="S::abaker@coastal.edu::cb2e8565-3701-49b5-af04-c7feeb1a971c" providerId="AD" clId="Web-{C2C7D0AE-1A1D-D8AD-6864-9DDD0F405051}" dt="2023-07-17T20:19:57.484" v="320" actId="20577"/>
      <pc:docMkLst>
        <pc:docMk/>
      </pc:docMkLst>
      <pc:sldChg chg="modSp modNotes">
        <pc:chgData name="Ariana Baker" userId="S::abaker@coastal.edu::cb2e8565-3701-49b5-af04-c7feeb1a971c" providerId="AD" clId="Web-{C2C7D0AE-1A1D-D8AD-6864-9DDD0F405051}" dt="2023-07-17T19:53:07.918" v="231" actId="20577"/>
        <pc:sldMkLst>
          <pc:docMk/>
          <pc:sldMk cId="3233798611" sldId="257"/>
        </pc:sldMkLst>
        <pc:spChg chg="mod">
          <ac:chgData name="Ariana Baker" userId="S::abaker@coastal.edu::cb2e8565-3701-49b5-af04-c7feeb1a971c" providerId="AD" clId="Web-{C2C7D0AE-1A1D-D8AD-6864-9DDD0F405051}" dt="2023-07-17T19:53:07.918" v="231" actId="20577"/>
          <ac:spMkLst>
            <pc:docMk/>
            <pc:sldMk cId="3233798611" sldId="257"/>
            <ac:spMk id="3" creationId="{5F9F4D4B-4BA4-C03C-F1AF-F0A51C9EA652}"/>
          </ac:spMkLst>
        </pc:spChg>
      </pc:sldChg>
      <pc:sldChg chg="modSp">
        <pc:chgData name="Ariana Baker" userId="S::abaker@coastal.edu::cb2e8565-3701-49b5-af04-c7feeb1a971c" providerId="AD" clId="Web-{C2C7D0AE-1A1D-D8AD-6864-9DDD0F405051}" dt="2023-07-17T19:54:53.112" v="258" actId="20577"/>
        <pc:sldMkLst>
          <pc:docMk/>
          <pc:sldMk cId="3364759657" sldId="259"/>
        </pc:sldMkLst>
        <pc:spChg chg="mod">
          <ac:chgData name="Ariana Baker" userId="S::abaker@coastal.edu::cb2e8565-3701-49b5-af04-c7feeb1a971c" providerId="AD" clId="Web-{C2C7D0AE-1A1D-D8AD-6864-9DDD0F405051}" dt="2023-07-17T19:54:53.112" v="258" actId="20577"/>
          <ac:spMkLst>
            <pc:docMk/>
            <pc:sldMk cId="3364759657" sldId="259"/>
            <ac:spMk id="3" creationId="{27E1158B-0B0E-9832-B3D4-3B2C0DFCE2E4}"/>
          </ac:spMkLst>
        </pc:spChg>
      </pc:sldChg>
      <pc:sldChg chg="modSp">
        <pc:chgData name="Ariana Baker" userId="S::abaker@coastal.edu::cb2e8565-3701-49b5-af04-c7feeb1a971c" providerId="AD" clId="Web-{C2C7D0AE-1A1D-D8AD-6864-9DDD0F405051}" dt="2023-07-17T19:57:26.340" v="263" actId="20577"/>
        <pc:sldMkLst>
          <pc:docMk/>
          <pc:sldMk cId="3729985636" sldId="260"/>
        </pc:sldMkLst>
        <pc:spChg chg="mod">
          <ac:chgData name="Ariana Baker" userId="S::abaker@coastal.edu::cb2e8565-3701-49b5-af04-c7feeb1a971c" providerId="AD" clId="Web-{C2C7D0AE-1A1D-D8AD-6864-9DDD0F405051}" dt="2023-07-17T19:57:26.340" v="263" actId="20577"/>
          <ac:spMkLst>
            <pc:docMk/>
            <pc:sldMk cId="3729985636" sldId="260"/>
            <ac:spMk id="3" creationId="{1397B48C-B3F0-DBD6-1D0C-75AD00347306}"/>
          </ac:spMkLst>
        </pc:spChg>
      </pc:sldChg>
      <pc:sldChg chg="modSp">
        <pc:chgData name="Ariana Baker" userId="S::abaker@coastal.edu::cb2e8565-3701-49b5-af04-c7feeb1a971c" providerId="AD" clId="Web-{C2C7D0AE-1A1D-D8AD-6864-9DDD0F405051}" dt="2023-07-17T20:00:34.367" v="271" actId="20577"/>
        <pc:sldMkLst>
          <pc:docMk/>
          <pc:sldMk cId="2634612496" sldId="261"/>
        </pc:sldMkLst>
        <pc:spChg chg="mod">
          <ac:chgData name="Ariana Baker" userId="S::abaker@coastal.edu::cb2e8565-3701-49b5-af04-c7feeb1a971c" providerId="AD" clId="Web-{C2C7D0AE-1A1D-D8AD-6864-9DDD0F405051}" dt="2023-07-17T20:00:34.367" v="271" actId="20577"/>
          <ac:spMkLst>
            <pc:docMk/>
            <pc:sldMk cId="2634612496" sldId="261"/>
            <ac:spMk id="3" creationId="{68DD0815-52B6-531F-E9B8-81516852B0A6}"/>
          </ac:spMkLst>
        </pc:spChg>
      </pc:sldChg>
      <pc:sldChg chg="modSp">
        <pc:chgData name="Ariana Baker" userId="S::abaker@coastal.edu::cb2e8565-3701-49b5-af04-c7feeb1a971c" providerId="AD" clId="Web-{C2C7D0AE-1A1D-D8AD-6864-9DDD0F405051}" dt="2023-07-17T20:02:53.016" v="286" actId="20577"/>
        <pc:sldMkLst>
          <pc:docMk/>
          <pc:sldMk cId="2780646648" sldId="262"/>
        </pc:sldMkLst>
        <pc:spChg chg="mod">
          <ac:chgData name="Ariana Baker" userId="S::abaker@coastal.edu::cb2e8565-3701-49b5-af04-c7feeb1a971c" providerId="AD" clId="Web-{C2C7D0AE-1A1D-D8AD-6864-9DDD0F405051}" dt="2023-07-17T20:01:03.337" v="277" actId="20577"/>
          <ac:spMkLst>
            <pc:docMk/>
            <pc:sldMk cId="2780646648" sldId="262"/>
            <ac:spMk id="2" creationId="{16D7ECA8-8044-E0E2-8ED9-6EA2EAB2F434}"/>
          </ac:spMkLst>
        </pc:spChg>
        <pc:spChg chg="mod">
          <ac:chgData name="Ariana Baker" userId="S::abaker@coastal.edu::cb2e8565-3701-49b5-af04-c7feeb1a971c" providerId="AD" clId="Web-{C2C7D0AE-1A1D-D8AD-6864-9DDD0F405051}" dt="2023-07-17T20:02:53.016" v="286" actId="20577"/>
          <ac:spMkLst>
            <pc:docMk/>
            <pc:sldMk cId="2780646648" sldId="262"/>
            <ac:spMk id="3" creationId="{13CD8925-458C-AC58-275F-2A6ED62482E2}"/>
          </ac:spMkLst>
        </pc:spChg>
      </pc:sldChg>
      <pc:sldChg chg="modSp">
        <pc:chgData name="Ariana Baker" userId="S::abaker@coastal.edu::cb2e8565-3701-49b5-af04-c7feeb1a971c" providerId="AD" clId="Web-{C2C7D0AE-1A1D-D8AD-6864-9DDD0F405051}" dt="2023-07-17T20:04:37.022" v="301" actId="20577"/>
        <pc:sldMkLst>
          <pc:docMk/>
          <pc:sldMk cId="3187242849" sldId="264"/>
        </pc:sldMkLst>
        <pc:spChg chg="mod">
          <ac:chgData name="Ariana Baker" userId="S::abaker@coastal.edu::cb2e8565-3701-49b5-af04-c7feeb1a971c" providerId="AD" clId="Web-{C2C7D0AE-1A1D-D8AD-6864-9DDD0F405051}" dt="2023-07-17T20:03:45.753" v="292" actId="20577"/>
          <ac:spMkLst>
            <pc:docMk/>
            <pc:sldMk cId="3187242849" sldId="264"/>
            <ac:spMk id="2" creationId="{6D995875-DBD2-73F4-8843-98980B5D9382}"/>
          </ac:spMkLst>
        </pc:spChg>
        <pc:spChg chg="mod">
          <ac:chgData name="Ariana Baker" userId="S::abaker@coastal.edu::cb2e8565-3701-49b5-af04-c7feeb1a971c" providerId="AD" clId="Web-{C2C7D0AE-1A1D-D8AD-6864-9DDD0F405051}" dt="2023-07-17T20:04:37.022" v="301" actId="20577"/>
          <ac:spMkLst>
            <pc:docMk/>
            <pc:sldMk cId="3187242849" sldId="264"/>
            <ac:spMk id="3" creationId="{6FAFD298-FABC-8254-77C7-167B6E3577FE}"/>
          </ac:spMkLst>
        </pc:spChg>
      </pc:sldChg>
      <pc:sldChg chg="modSp">
        <pc:chgData name="Ariana Baker" userId="S::abaker@coastal.edu::cb2e8565-3701-49b5-af04-c7feeb1a971c" providerId="AD" clId="Web-{C2C7D0AE-1A1D-D8AD-6864-9DDD0F405051}" dt="2023-07-17T20:09:32.196" v="304" actId="20577"/>
        <pc:sldMkLst>
          <pc:docMk/>
          <pc:sldMk cId="3188282166" sldId="266"/>
        </pc:sldMkLst>
        <pc:spChg chg="mod">
          <ac:chgData name="Ariana Baker" userId="S::abaker@coastal.edu::cb2e8565-3701-49b5-af04-c7feeb1a971c" providerId="AD" clId="Web-{C2C7D0AE-1A1D-D8AD-6864-9DDD0F405051}" dt="2023-07-17T20:09:32.196" v="304" actId="20577"/>
          <ac:spMkLst>
            <pc:docMk/>
            <pc:sldMk cId="3188282166" sldId="266"/>
            <ac:spMk id="3" creationId="{E660EAC6-F41A-AF74-00E2-3E304FB402E2}"/>
          </ac:spMkLst>
        </pc:spChg>
      </pc:sldChg>
      <pc:sldChg chg="modSp">
        <pc:chgData name="Ariana Baker" userId="S::abaker@coastal.edu::cb2e8565-3701-49b5-af04-c7feeb1a971c" providerId="AD" clId="Web-{C2C7D0AE-1A1D-D8AD-6864-9DDD0F405051}" dt="2023-07-17T19:51:25.162" v="207" actId="20577"/>
        <pc:sldMkLst>
          <pc:docMk/>
          <pc:sldMk cId="2606188504" sldId="268"/>
        </pc:sldMkLst>
        <pc:spChg chg="mod">
          <ac:chgData name="Ariana Baker" userId="S::abaker@coastal.edu::cb2e8565-3701-49b5-af04-c7feeb1a971c" providerId="AD" clId="Web-{C2C7D0AE-1A1D-D8AD-6864-9DDD0F405051}" dt="2023-07-17T19:51:25.162" v="207" actId="20577"/>
          <ac:spMkLst>
            <pc:docMk/>
            <pc:sldMk cId="2606188504" sldId="268"/>
            <ac:spMk id="3" creationId="{9D7CAA9D-0DF2-47C4-9EA1-81E67322E882}"/>
          </ac:spMkLst>
        </pc:spChg>
      </pc:sldChg>
      <pc:sldChg chg="addSp delSp modSp">
        <pc:chgData name="Ariana Baker" userId="S::abaker@coastal.edu::cb2e8565-3701-49b5-af04-c7feeb1a971c" providerId="AD" clId="Web-{C2C7D0AE-1A1D-D8AD-6864-9DDD0F405051}" dt="2023-07-17T18:11:49.756" v="9"/>
        <pc:sldMkLst>
          <pc:docMk/>
          <pc:sldMk cId="3060828314" sldId="269"/>
        </pc:sldMkLst>
        <pc:spChg chg="mod">
          <ac:chgData name="Ariana Baker" userId="S::abaker@coastal.edu::cb2e8565-3701-49b5-af04-c7feeb1a971c" providerId="AD" clId="Web-{C2C7D0AE-1A1D-D8AD-6864-9DDD0F405051}" dt="2023-07-17T18:11:24.021" v="4" actId="20577"/>
          <ac:spMkLst>
            <pc:docMk/>
            <pc:sldMk cId="3060828314" sldId="269"/>
            <ac:spMk id="2" creationId="{FBC87558-6670-F336-A345-A11E6E1FCBCD}"/>
          </ac:spMkLst>
        </pc:spChg>
        <pc:spChg chg="add del mod">
          <ac:chgData name="Ariana Baker" userId="S::abaker@coastal.edu::cb2e8565-3701-49b5-af04-c7feeb1a971c" providerId="AD" clId="Web-{C2C7D0AE-1A1D-D8AD-6864-9DDD0F405051}" dt="2023-07-17T18:11:49.756" v="9"/>
          <ac:spMkLst>
            <pc:docMk/>
            <pc:sldMk cId="3060828314" sldId="269"/>
            <ac:spMk id="5" creationId="{8256136D-78E5-DEC6-7C63-A6F35959CF1B}"/>
          </ac:spMkLst>
        </pc:spChg>
        <pc:spChg chg="add del mod">
          <ac:chgData name="Ariana Baker" userId="S::abaker@coastal.edu::cb2e8565-3701-49b5-af04-c7feeb1a971c" providerId="AD" clId="Web-{C2C7D0AE-1A1D-D8AD-6864-9DDD0F405051}" dt="2023-07-17T18:11:29.818" v="8"/>
          <ac:spMkLst>
            <pc:docMk/>
            <pc:sldMk cId="3060828314" sldId="269"/>
            <ac:spMk id="6" creationId="{CF146A58-3F21-BB46-32E7-A9D80EF190BC}"/>
          </ac:spMkLst>
        </pc:spChg>
        <pc:picChg chg="del">
          <ac:chgData name="Ariana Baker" userId="S::abaker@coastal.edu::cb2e8565-3701-49b5-af04-c7feeb1a971c" providerId="AD" clId="Web-{C2C7D0AE-1A1D-D8AD-6864-9DDD0F405051}" dt="2023-07-17T18:11:25.646" v="5"/>
          <ac:picMkLst>
            <pc:docMk/>
            <pc:sldMk cId="3060828314" sldId="269"/>
            <ac:picMk id="4" creationId="{B483634D-624E-C160-7F79-D1C50E130166}"/>
          </ac:picMkLst>
        </pc:picChg>
        <pc:picChg chg="add mod ord">
          <ac:chgData name="Ariana Baker" userId="S::abaker@coastal.edu::cb2e8565-3701-49b5-af04-c7feeb1a971c" providerId="AD" clId="Web-{C2C7D0AE-1A1D-D8AD-6864-9DDD0F405051}" dt="2023-07-17T18:11:49.756" v="9"/>
          <ac:picMkLst>
            <pc:docMk/>
            <pc:sldMk cId="3060828314" sldId="269"/>
            <ac:picMk id="7" creationId="{07C6BEFB-E266-76E8-0A6E-6D793A57B3D4}"/>
          </ac:picMkLst>
        </pc:picChg>
      </pc:sldChg>
      <pc:sldChg chg="addSp delSp modSp">
        <pc:chgData name="Ariana Baker" userId="S::abaker@coastal.edu::cb2e8565-3701-49b5-af04-c7feeb1a971c" providerId="AD" clId="Web-{C2C7D0AE-1A1D-D8AD-6864-9DDD0F405051}" dt="2023-07-17T18:15:27.075" v="20" actId="20577"/>
        <pc:sldMkLst>
          <pc:docMk/>
          <pc:sldMk cId="3970727092" sldId="270"/>
        </pc:sldMkLst>
        <pc:spChg chg="mod">
          <ac:chgData name="Ariana Baker" userId="S::abaker@coastal.edu::cb2e8565-3701-49b5-af04-c7feeb1a971c" providerId="AD" clId="Web-{C2C7D0AE-1A1D-D8AD-6864-9DDD0F405051}" dt="2023-07-17T18:15:27.075" v="20" actId="20577"/>
          <ac:spMkLst>
            <pc:docMk/>
            <pc:sldMk cId="3970727092" sldId="270"/>
            <ac:spMk id="2" creationId="{FBC87558-6670-F336-A345-A11E6E1FCBCD}"/>
          </ac:spMkLst>
        </pc:spChg>
        <pc:spChg chg="add del mod">
          <ac:chgData name="Ariana Baker" userId="S::abaker@coastal.edu::cb2e8565-3701-49b5-af04-c7feeb1a971c" providerId="AD" clId="Web-{C2C7D0AE-1A1D-D8AD-6864-9DDD0F405051}" dt="2023-07-17T18:14:42.386" v="11"/>
          <ac:spMkLst>
            <pc:docMk/>
            <pc:sldMk cId="3970727092" sldId="270"/>
            <ac:spMk id="4" creationId="{153168B7-8FB4-3396-437F-743F152A87D7}"/>
          </ac:spMkLst>
        </pc:spChg>
        <pc:spChg chg="add del mod">
          <ac:chgData name="Ariana Baker" userId="S::abaker@coastal.edu::cb2e8565-3701-49b5-af04-c7feeb1a971c" providerId="AD" clId="Web-{C2C7D0AE-1A1D-D8AD-6864-9DDD0F405051}" dt="2023-07-17T18:15:21.294" v="15"/>
          <ac:spMkLst>
            <pc:docMk/>
            <pc:sldMk cId="3970727092" sldId="270"/>
            <ac:spMk id="8" creationId="{96EEED5A-63F3-7A49-43D9-3B479E32F0B0}"/>
          </ac:spMkLst>
        </pc:spChg>
        <pc:picChg chg="add del mod ord">
          <ac:chgData name="Ariana Baker" userId="S::abaker@coastal.edu::cb2e8565-3701-49b5-af04-c7feeb1a971c" providerId="AD" clId="Web-{C2C7D0AE-1A1D-D8AD-6864-9DDD0F405051}" dt="2023-07-17T18:14:47.793" v="14"/>
          <ac:picMkLst>
            <pc:docMk/>
            <pc:sldMk cId="3970727092" sldId="270"/>
            <ac:picMk id="5" creationId="{209D409E-0D00-96BE-D11C-F93DE506F3FE}"/>
          </ac:picMkLst>
        </pc:picChg>
        <pc:picChg chg="del">
          <ac:chgData name="Ariana Baker" userId="S::abaker@coastal.edu::cb2e8565-3701-49b5-af04-c7feeb1a971c" providerId="AD" clId="Web-{C2C7D0AE-1A1D-D8AD-6864-9DDD0F405051}" dt="2023-07-17T18:14:41.511" v="10"/>
          <ac:picMkLst>
            <pc:docMk/>
            <pc:sldMk cId="3970727092" sldId="270"/>
            <ac:picMk id="6" creationId="{8C6BAC12-0615-4A86-7F39-CA3D2EB2439E}"/>
          </ac:picMkLst>
        </pc:picChg>
        <pc:picChg chg="add mod ord">
          <ac:chgData name="Ariana Baker" userId="S::abaker@coastal.edu::cb2e8565-3701-49b5-af04-c7feeb1a971c" providerId="AD" clId="Web-{C2C7D0AE-1A1D-D8AD-6864-9DDD0F405051}" dt="2023-07-17T18:15:21.294" v="15"/>
          <ac:picMkLst>
            <pc:docMk/>
            <pc:sldMk cId="3970727092" sldId="270"/>
            <ac:picMk id="9" creationId="{803AFDD2-6F66-22C3-A16D-82D8A2646143}"/>
          </ac:picMkLst>
        </pc:picChg>
      </pc:sldChg>
      <pc:sldChg chg="del">
        <pc:chgData name="Ariana Baker" userId="S::abaker@coastal.edu::cb2e8565-3701-49b5-af04-c7feeb1a971c" providerId="AD" clId="Web-{C2C7D0AE-1A1D-D8AD-6864-9DDD0F405051}" dt="2023-07-17T18:15:34.747" v="21"/>
        <pc:sldMkLst>
          <pc:docMk/>
          <pc:sldMk cId="497284679" sldId="271"/>
        </pc:sldMkLst>
      </pc:sldChg>
      <pc:sldChg chg="addSp delSp modSp new">
        <pc:chgData name="Ariana Baker" userId="S::abaker@coastal.edu::cb2e8565-3701-49b5-af04-c7feeb1a971c" providerId="AD" clId="Web-{C2C7D0AE-1A1D-D8AD-6864-9DDD0F405051}" dt="2023-07-17T18:19:55.896" v="27"/>
        <pc:sldMkLst>
          <pc:docMk/>
          <pc:sldMk cId="3020420295" sldId="279"/>
        </pc:sldMkLst>
        <pc:spChg chg="mod">
          <ac:chgData name="Ariana Baker" userId="S::abaker@coastal.edu::cb2e8565-3701-49b5-af04-c7feeb1a971c" providerId="AD" clId="Web-{C2C7D0AE-1A1D-D8AD-6864-9DDD0F405051}" dt="2023-07-17T18:19:53.364" v="26" actId="20577"/>
          <ac:spMkLst>
            <pc:docMk/>
            <pc:sldMk cId="3020420295" sldId="279"/>
            <ac:spMk id="2" creationId="{2F0515E7-A038-4941-DDFD-A2EAD28CA331}"/>
          </ac:spMkLst>
        </pc:spChg>
        <pc:spChg chg="del">
          <ac:chgData name="Ariana Baker" userId="S::abaker@coastal.edu::cb2e8565-3701-49b5-af04-c7feeb1a971c" providerId="AD" clId="Web-{C2C7D0AE-1A1D-D8AD-6864-9DDD0F405051}" dt="2023-07-17T18:19:55.896" v="27"/>
          <ac:spMkLst>
            <pc:docMk/>
            <pc:sldMk cId="3020420295" sldId="279"/>
            <ac:spMk id="3" creationId="{33874766-6946-3B0E-8FC4-0247B8982F62}"/>
          </ac:spMkLst>
        </pc:spChg>
        <pc:picChg chg="add mod ord">
          <ac:chgData name="Ariana Baker" userId="S::abaker@coastal.edu::cb2e8565-3701-49b5-af04-c7feeb1a971c" providerId="AD" clId="Web-{C2C7D0AE-1A1D-D8AD-6864-9DDD0F405051}" dt="2023-07-17T18:19:55.896" v="27"/>
          <ac:picMkLst>
            <pc:docMk/>
            <pc:sldMk cId="3020420295" sldId="279"/>
            <ac:picMk id="4" creationId="{006D0DEF-4457-5721-34A3-4D16611BAB34}"/>
          </ac:picMkLst>
        </pc:picChg>
      </pc:sldChg>
      <pc:sldChg chg="addSp delSp modSp add replId">
        <pc:chgData name="Ariana Baker" userId="S::abaker@coastal.edu::cb2e8565-3701-49b5-af04-c7feeb1a971c" providerId="AD" clId="Web-{C2C7D0AE-1A1D-D8AD-6864-9DDD0F405051}" dt="2023-07-17T18:25:13.077" v="43"/>
        <pc:sldMkLst>
          <pc:docMk/>
          <pc:sldMk cId="728508678" sldId="280"/>
        </pc:sldMkLst>
        <pc:spChg chg="add del mod">
          <ac:chgData name="Ariana Baker" userId="S::abaker@coastal.edu::cb2e8565-3701-49b5-af04-c7feeb1a971c" providerId="AD" clId="Web-{C2C7D0AE-1A1D-D8AD-6864-9DDD0F405051}" dt="2023-07-17T18:22:36.510" v="30"/>
          <ac:spMkLst>
            <pc:docMk/>
            <pc:sldMk cId="728508678" sldId="280"/>
            <ac:spMk id="5" creationId="{D02A6B3F-BB7F-1E31-FCD6-FE2EE44FC7F0}"/>
          </ac:spMkLst>
        </pc:spChg>
        <pc:spChg chg="add del mod">
          <ac:chgData name="Ariana Baker" userId="S::abaker@coastal.edu::cb2e8565-3701-49b5-af04-c7feeb1a971c" providerId="AD" clId="Web-{C2C7D0AE-1A1D-D8AD-6864-9DDD0F405051}" dt="2023-07-17T18:24:05.981" v="37"/>
          <ac:spMkLst>
            <pc:docMk/>
            <pc:sldMk cId="728508678" sldId="280"/>
            <ac:spMk id="8" creationId="{BE1C3600-283B-C623-DE4D-35B80A4FE469}"/>
          </ac:spMkLst>
        </pc:spChg>
        <pc:spChg chg="add del mod">
          <ac:chgData name="Ariana Baker" userId="S::abaker@coastal.edu::cb2e8565-3701-49b5-af04-c7feeb1a971c" providerId="AD" clId="Web-{C2C7D0AE-1A1D-D8AD-6864-9DDD0F405051}" dt="2023-07-17T18:25:13.077" v="43"/>
          <ac:spMkLst>
            <pc:docMk/>
            <pc:sldMk cId="728508678" sldId="280"/>
            <ac:spMk id="11" creationId="{B5903E4A-6919-867D-CE77-BB9C8632BF1A}"/>
          </ac:spMkLst>
        </pc:spChg>
        <pc:picChg chg="del">
          <ac:chgData name="Ariana Baker" userId="S::abaker@coastal.edu::cb2e8565-3701-49b5-af04-c7feeb1a971c" providerId="AD" clId="Web-{C2C7D0AE-1A1D-D8AD-6864-9DDD0F405051}" dt="2023-07-17T18:22:36.150" v="29"/>
          <ac:picMkLst>
            <pc:docMk/>
            <pc:sldMk cId="728508678" sldId="280"/>
            <ac:picMk id="4" creationId="{006D0DEF-4457-5721-34A3-4D16611BAB34}"/>
          </ac:picMkLst>
        </pc:picChg>
        <pc:picChg chg="add del mod ord">
          <ac:chgData name="Ariana Baker" userId="S::abaker@coastal.edu::cb2e8565-3701-49b5-af04-c7feeb1a971c" providerId="AD" clId="Web-{C2C7D0AE-1A1D-D8AD-6864-9DDD0F405051}" dt="2023-07-17T18:24:05.653" v="36"/>
          <ac:picMkLst>
            <pc:docMk/>
            <pc:sldMk cId="728508678" sldId="280"/>
            <ac:picMk id="6" creationId="{75C3283D-407D-1AEE-39AF-3BC2CF9277BE}"/>
          </ac:picMkLst>
        </pc:picChg>
        <pc:picChg chg="add del mod ord">
          <ac:chgData name="Ariana Baker" userId="S::abaker@coastal.edu::cb2e8565-3701-49b5-af04-c7feeb1a971c" providerId="AD" clId="Web-{C2C7D0AE-1A1D-D8AD-6864-9DDD0F405051}" dt="2023-07-17T18:25:11.686" v="42"/>
          <ac:picMkLst>
            <pc:docMk/>
            <pc:sldMk cId="728508678" sldId="280"/>
            <ac:picMk id="9" creationId="{4B813C2F-BEE3-D086-92F3-643584845DE0}"/>
          </ac:picMkLst>
        </pc:picChg>
        <pc:picChg chg="add mod ord">
          <ac:chgData name="Ariana Baker" userId="S::abaker@coastal.edu::cb2e8565-3701-49b5-af04-c7feeb1a971c" providerId="AD" clId="Web-{C2C7D0AE-1A1D-D8AD-6864-9DDD0F405051}" dt="2023-07-17T18:25:13.077" v="43"/>
          <ac:picMkLst>
            <pc:docMk/>
            <pc:sldMk cId="728508678" sldId="280"/>
            <ac:picMk id="12" creationId="{C92D15F0-6952-2F4B-C7BD-E686540BB62B}"/>
          </ac:picMkLst>
        </pc:picChg>
      </pc:sldChg>
      <pc:sldChg chg="new del ord">
        <pc:chgData name="Ariana Baker" userId="S::abaker@coastal.edu::cb2e8565-3701-49b5-af04-c7feeb1a971c" providerId="AD" clId="Web-{C2C7D0AE-1A1D-D8AD-6864-9DDD0F405051}" dt="2023-07-17T19:47:51.086" v="52"/>
        <pc:sldMkLst>
          <pc:docMk/>
          <pc:sldMk cId="2763349236" sldId="281"/>
        </pc:sldMkLst>
      </pc:sldChg>
      <pc:sldChg chg="addSp delSp modSp new">
        <pc:chgData name="Ariana Baker" userId="S::abaker@coastal.edu::cb2e8565-3701-49b5-af04-c7feeb1a971c" providerId="AD" clId="Web-{C2C7D0AE-1A1D-D8AD-6864-9DDD0F405051}" dt="2023-07-17T19:50:14.298" v="164"/>
        <pc:sldMkLst>
          <pc:docMk/>
          <pc:sldMk cId="3353860281" sldId="281"/>
        </pc:sldMkLst>
        <pc:spChg chg="mod">
          <ac:chgData name="Ariana Baker" userId="S::abaker@coastal.edu::cb2e8565-3701-49b5-af04-c7feeb1a971c" providerId="AD" clId="Web-{C2C7D0AE-1A1D-D8AD-6864-9DDD0F405051}" dt="2023-07-17T19:50:13.017" v="163" actId="20577"/>
          <ac:spMkLst>
            <pc:docMk/>
            <pc:sldMk cId="3353860281" sldId="281"/>
            <ac:spMk id="2" creationId="{FBF3C0C9-C315-2AB8-5801-2E3F7EFADCA4}"/>
          </ac:spMkLst>
        </pc:spChg>
        <pc:spChg chg="del">
          <ac:chgData name="Ariana Baker" userId="S::abaker@coastal.edu::cb2e8565-3701-49b5-af04-c7feeb1a971c" providerId="AD" clId="Web-{C2C7D0AE-1A1D-D8AD-6864-9DDD0F405051}" dt="2023-07-17T19:50:14.298" v="164"/>
          <ac:spMkLst>
            <pc:docMk/>
            <pc:sldMk cId="3353860281" sldId="281"/>
            <ac:spMk id="3" creationId="{769C9948-344C-2F93-970A-55A990798E2F}"/>
          </ac:spMkLst>
        </pc:spChg>
        <pc:picChg chg="add mod ord">
          <ac:chgData name="Ariana Baker" userId="S::abaker@coastal.edu::cb2e8565-3701-49b5-af04-c7feeb1a971c" providerId="AD" clId="Web-{C2C7D0AE-1A1D-D8AD-6864-9DDD0F405051}" dt="2023-07-17T19:50:14.298" v="164"/>
          <ac:picMkLst>
            <pc:docMk/>
            <pc:sldMk cId="3353860281" sldId="281"/>
            <ac:picMk id="4" creationId="{34E1FFF4-D8FB-C41A-8C63-D30D2872EAD7}"/>
          </ac:picMkLst>
        </pc:picChg>
      </pc:sldChg>
      <pc:sldChg chg="modSp new">
        <pc:chgData name="Ariana Baker" userId="S::abaker@coastal.edu::cb2e8565-3701-49b5-af04-c7feeb1a971c" providerId="AD" clId="Web-{C2C7D0AE-1A1D-D8AD-6864-9DDD0F405051}" dt="2023-07-17T20:19:57.484" v="320" actId="20577"/>
        <pc:sldMkLst>
          <pc:docMk/>
          <pc:sldMk cId="605572785" sldId="282"/>
        </pc:sldMkLst>
        <pc:spChg chg="mod">
          <ac:chgData name="Ariana Baker" userId="S::abaker@coastal.edu::cb2e8565-3701-49b5-af04-c7feeb1a971c" providerId="AD" clId="Web-{C2C7D0AE-1A1D-D8AD-6864-9DDD0F405051}" dt="2023-07-17T20:17:58.117" v="318" actId="20577"/>
          <ac:spMkLst>
            <pc:docMk/>
            <pc:sldMk cId="605572785" sldId="282"/>
            <ac:spMk id="2" creationId="{1EE6C600-756C-8E4D-60ED-253BE58EC2E2}"/>
          </ac:spMkLst>
        </pc:spChg>
        <pc:spChg chg="mod">
          <ac:chgData name="Ariana Baker" userId="S::abaker@coastal.edu::cb2e8565-3701-49b5-af04-c7feeb1a971c" providerId="AD" clId="Web-{C2C7D0AE-1A1D-D8AD-6864-9DDD0F405051}" dt="2023-07-17T20:19:57.484" v="320" actId="20577"/>
          <ac:spMkLst>
            <pc:docMk/>
            <pc:sldMk cId="605572785" sldId="282"/>
            <ac:spMk id="3" creationId="{78AB7915-1E78-B5CD-6E2F-5D8FBDC02E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CD5FE8-ED55-42C4-BFD1-3FB62ED468B7}" type="datetimeFigureOut">
              <a:t>7/18/2023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960882-981C-4257-B5EE-AB0EF274054D}" type="slidenum">
              <a:t>‹#›</a:t>
            </a:fld>
            <a:endParaRPr lang="en-US"/>
          </a:p>
        </p:txBody>
      </p:sp>
    </p:spTree>
    <p:extLst>
      <p:ext uri="{BB962C8B-B14F-4D97-AF65-F5344CB8AC3E}">
        <p14:creationId xmlns:p14="http://schemas.microsoft.com/office/powerpoint/2010/main" val="4115771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Calibri"/>
              <a:cs typeface="Calibri"/>
            </a:endParaRPr>
          </a:p>
        </p:txBody>
      </p:sp>
      <p:sp>
        <p:nvSpPr>
          <p:cNvPr id="4" name="Slide Number Placeholder 3"/>
          <p:cNvSpPr>
            <a:spLocks noGrp="1"/>
          </p:cNvSpPr>
          <p:nvPr>
            <p:ph type="sldNum" sz="quarter" idx="5"/>
          </p:nvPr>
        </p:nvSpPr>
        <p:spPr/>
        <p:txBody>
          <a:bodyPr/>
          <a:lstStyle/>
          <a:p>
            <a:fld id="{EF960882-981C-4257-B5EE-AB0EF274054D}" type="slidenum">
              <a:t>4</a:t>
            </a:fld>
            <a:endParaRPr lang="en-US"/>
          </a:p>
        </p:txBody>
      </p:sp>
    </p:spTree>
    <p:extLst>
      <p:ext uri="{BB962C8B-B14F-4D97-AF65-F5344CB8AC3E}">
        <p14:creationId xmlns:p14="http://schemas.microsoft.com/office/powerpoint/2010/main" val="2749179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7/18/2023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7/18/2023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7/18/2023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7/18/2023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7/18/2023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7/18/2023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zotero.org/" TargetMode="External"/><Relationship Id="rId2" Type="http://schemas.openxmlformats.org/officeDocument/2006/relationships/hyperlink" Target="https://paperpile.com/" TargetMode="External"/><Relationship Id="rId1" Type="http://schemas.openxmlformats.org/officeDocument/2006/relationships/slideLayout" Target="../slideLayouts/slideLayout2.xml"/><Relationship Id="rId5" Type="http://schemas.openxmlformats.org/officeDocument/2006/relationships/hyperlink" Target="https://access.clarivate.com/login?app=endnote" TargetMode="External"/><Relationship Id="rId4" Type="http://schemas.openxmlformats.org/officeDocument/2006/relationships/hyperlink" Target="https://www.mendeley.co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raindrop.io/"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evernote.com/" TargetMode="External"/><Relationship Id="rId2" Type="http://schemas.openxmlformats.org/officeDocument/2006/relationships/hyperlink" Target="https://www.diigo.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eavatools.com/" TargetMode="External"/><Relationship Id="rId2" Type="http://schemas.openxmlformats.org/officeDocument/2006/relationships/hyperlink" Target="https://web.hypothes.is/" TargetMode="External"/><Relationship Id="rId1" Type="http://schemas.openxmlformats.org/officeDocument/2006/relationships/slideLayout" Target="../slideLayouts/slideLayout2.xml"/><Relationship Id="rId6" Type="http://schemas.openxmlformats.org/officeDocument/2006/relationships/hyperlink" Target="https://emargin.bcu.ac.uk/" TargetMode="External"/><Relationship Id="rId5" Type="http://schemas.openxmlformats.org/officeDocument/2006/relationships/hyperlink" Target="https://nowcomment.com/" TargetMode="External"/><Relationship Id="rId4" Type="http://schemas.openxmlformats.org/officeDocument/2006/relationships/hyperlink" Target="https://www.perusal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cs typeface="Calibri Light"/>
              </a:rPr>
              <a:t>Create Engaging Library Reading Lists</a:t>
            </a:r>
          </a:p>
        </p:txBody>
      </p:sp>
      <p:sp>
        <p:nvSpPr>
          <p:cNvPr id="3" name="Subtitle 2"/>
          <p:cNvSpPr>
            <a:spLocks noGrp="1"/>
          </p:cNvSpPr>
          <p:nvPr>
            <p:ph type="subTitle" idx="1"/>
          </p:nvPr>
        </p:nvSpPr>
        <p:spPr/>
        <p:txBody>
          <a:bodyPr vert="horz" lIns="91440" tIns="45720" rIns="91440" bIns="45720" rtlCol="0" anchor="t">
            <a:normAutofit/>
          </a:bodyPr>
          <a:lstStyle/>
          <a:p>
            <a:r>
              <a:rPr lang="en-US">
                <a:cs typeface="Calibri"/>
              </a:rPr>
              <a:t>SCCITL Conference, July 20th, 2023</a:t>
            </a:r>
          </a:p>
          <a:p>
            <a:r>
              <a:rPr lang="en-US">
                <a:cs typeface="Calibri"/>
              </a:rPr>
              <a:t>Ariana Baker and Allison Faix</a:t>
            </a:r>
          </a:p>
          <a:p>
            <a:r>
              <a:rPr lang="en-US">
                <a:cs typeface="Calibri"/>
              </a:rPr>
              <a:t> Kimbel Library, Coastal Carolina University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7558-6670-F336-A345-A11E6E1FCBCD}"/>
              </a:ext>
            </a:extLst>
          </p:cNvPr>
          <p:cNvSpPr>
            <a:spLocks noGrp="1"/>
          </p:cNvSpPr>
          <p:nvPr>
            <p:ph type="title"/>
          </p:nvPr>
        </p:nvSpPr>
        <p:spPr/>
        <p:txBody>
          <a:bodyPr/>
          <a:lstStyle/>
          <a:p>
            <a:r>
              <a:rPr lang="en-US" err="1">
                <a:cs typeface="Calibri Light"/>
              </a:rPr>
              <a:t>NowComment</a:t>
            </a:r>
            <a:endParaRPr lang="en-US" err="1"/>
          </a:p>
        </p:txBody>
      </p:sp>
      <p:pic>
        <p:nvPicPr>
          <p:cNvPr id="9" name="Picture 9" descr="A screenshot of a computer&#10;&#10;Description automatically generated">
            <a:extLst>
              <a:ext uri="{FF2B5EF4-FFF2-40B4-BE49-F238E27FC236}">
                <a16:creationId xmlns:a16="http://schemas.microsoft.com/office/drawing/2014/main" id="{803AFDD2-6F66-22C3-A16D-82D8A2646143}"/>
              </a:ext>
            </a:extLst>
          </p:cNvPr>
          <p:cNvPicPr>
            <a:picLocks noGrp="1" noChangeAspect="1"/>
          </p:cNvPicPr>
          <p:nvPr>
            <p:ph idx="1"/>
          </p:nvPr>
        </p:nvPicPr>
        <p:blipFill>
          <a:blip r:embed="rId2"/>
          <a:stretch>
            <a:fillRect/>
          </a:stretch>
        </p:blipFill>
        <p:spPr>
          <a:xfrm>
            <a:off x="3372404" y="1825625"/>
            <a:ext cx="5447191" cy="4351338"/>
          </a:xfrm>
        </p:spPr>
      </p:pic>
    </p:spTree>
    <p:extLst>
      <p:ext uri="{BB962C8B-B14F-4D97-AF65-F5344CB8AC3E}">
        <p14:creationId xmlns:p14="http://schemas.microsoft.com/office/powerpoint/2010/main" val="3970727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15E7-A038-4941-DDFD-A2EAD28CA331}"/>
              </a:ext>
            </a:extLst>
          </p:cNvPr>
          <p:cNvSpPr>
            <a:spLocks noGrp="1"/>
          </p:cNvSpPr>
          <p:nvPr>
            <p:ph type="title"/>
          </p:nvPr>
        </p:nvSpPr>
        <p:spPr/>
        <p:txBody>
          <a:bodyPr/>
          <a:lstStyle/>
          <a:p>
            <a:r>
              <a:rPr lang="en-US" err="1">
                <a:cs typeface="Calibri Light"/>
              </a:rPr>
              <a:t>eMargin</a:t>
            </a:r>
            <a:endParaRPr lang="en-US" err="1"/>
          </a:p>
        </p:txBody>
      </p:sp>
      <p:pic>
        <p:nvPicPr>
          <p:cNvPr id="4" name="Picture 4">
            <a:extLst>
              <a:ext uri="{FF2B5EF4-FFF2-40B4-BE49-F238E27FC236}">
                <a16:creationId xmlns:a16="http://schemas.microsoft.com/office/drawing/2014/main" id="{006D0DEF-4457-5721-34A3-4D16611BAB34}"/>
              </a:ext>
            </a:extLst>
          </p:cNvPr>
          <p:cNvPicPr>
            <a:picLocks noGrp="1" noChangeAspect="1"/>
          </p:cNvPicPr>
          <p:nvPr>
            <p:ph idx="1"/>
          </p:nvPr>
        </p:nvPicPr>
        <p:blipFill>
          <a:blip r:embed="rId2"/>
          <a:stretch>
            <a:fillRect/>
          </a:stretch>
        </p:blipFill>
        <p:spPr>
          <a:xfrm>
            <a:off x="1534347" y="1825625"/>
            <a:ext cx="9123305" cy="4351338"/>
          </a:xfrm>
        </p:spPr>
      </p:pic>
    </p:spTree>
    <p:extLst>
      <p:ext uri="{BB962C8B-B14F-4D97-AF65-F5344CB8AC3E}">
        <p14:creationId xmlns:p14="http://schemas.microsoft.com/office/powerpoint/2010/main" val="3020420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515E7-A038-4941-DDFD-A2EAD28CA331}"/>
              </a:ext>
            </a:extLst>
          </p:cNvPr>
          <p:cNvSpPr>
            <a:spLocks noGrp="1"/>
          </p:cNvSpPr>
          <p:nvPr>
            <p:ph type="title"/>
          </p:nvPr>
        </p:nvSpPr>
        <p:spPr/>
        <p:txBody>
          <a:bodyPr/>
          <a:lstStyle/>
          <a:p>
            <a:r>
              <a:rPr lang="en-US" err="1">
                <a:cs typeface="Calibri Light"/>
              </a:rPr>
              <a:t>eMargin</a:t>
            </a:r>
            <a:endParaRPr lang="en-US" err="1"/>
          </a:p>
        </p:txBody>
      </p:sp>
      <p:pic>
        <p:nvPicPr>
          <p:cNvPr id="12" name="Picture 12">
            <a:extLst>
              <a:ext uri="{FF2B5EF4-FFF2-40B4-BE49-F238E27FC236}">
                <a16:creationId xmlns:a16="http://schemas.microsoft.com/office/drawing/2014/main" id="{C92D15F0-6952-2F4B-C7BD-E686540BB62B}"/>
              </a:ext>
            </a:extLst>
          </p:cNvPr>
          <p:cNvPicPr>
            <a:picLocks noGrp="1" noChangeAspect="1"/>
          </p:cNvPicPr>
          <p:nvPr>
            <p:ph idx="1"/>
          </p:nvPr>
        </p:nvPicPr>
        <p:blipFill>
          <a:blip r:embed="rId2"/>
          <a:stretch>
            <a:fillRect/>
          </a:stretch>
        </p:blipFill>
        <p:spPr>
          <a:xfrm>
            <a:off x="1720443" y="1825625"/>
            <a:ext cx="8751114" cy="4351338"/>
          </a:xfrm>
        </p:spPr>
      </p:pic>
    </p:spTree>
    <p:extLst>
      <p:ext uri="{BB962C8B-B14F-4D97-AF65-F5344CB8AC3E}">
        <p14:creationId xmlns:p14="http://schemas.microsoft.com/office/powerpoint/2010/main" val="72850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7059B1-CA2B-0109-5EC2-241AB015FAE3}"/>
              </a:ext>
            </a:extLst>
          </p:cNvPr>
          <p:cNvSpPr>
            <a:spLocks noGrp="1"/>
          </p:cNvSpPr>
          <p:nvPr>
            <p:ph type="title"/>
          </p:nvPr>
        </p:nvSpPr>
        <p:spPr/>
        <p:txBody>
          <a:bodyPr/>
          <a:lstStyle/>
          <a:p>
            <a:r>
              <a:rPr lang="en-US">
                <a:cs typeface="Calibri Light"/>
              </a:rPr>
              <a:t>Citation Manager Tools</a:t>
            </a:r>
            <a:endParaRPr lang="en-US"/>
          </a:p>
        </p:txBody>
      </p:sp>
      <p:sp>
        <p:nvSpPr>
          <p:cNvPr id="3" name="Content Placeholder 2">
            <a:extLst>
              <a:ext uri="{FF2B5EF4-FFF2-40B4-BE49-F238E27FC236}">
                <a16:creationId xmlns:a16="http://schemas.microsoft.com/office/drawing/2014/main" id="{660A54D2-0EA8-C009-9972-158388153154}"/>
              </a:ext>
            </a:extLst>
          </p:cNvPr>
          <p:cNvSpPr>
            <a:spLocks noGrp="1"/>
          </p:cNvSpPr>
          <p:nvPr>
            <p:ph idx="1"/>
          </p:nvPr>
        </p:nvSpPr>
        <p:spPr/>
        <p:txBody>
          <a:bodyPr vert="horz" lIns="91440" tIns="45720" rIns="91440" bIns="45720" rtlCol="0" anchor="t">
            <a:normAutofit/>
          </a:bodyPr>
          <a:lstStyle/>
          <a:p>
            <a:r>
              <a:rPr lang="en-US">
                <a:cs typeface="Calibri"/>
                <a:hlinkClick r:id="rId2"/>
              </a:rPr>
              <a:t>Paperpile</a:t>
            </a:r>
          </a:p>
          <a:p>
            <a:r>
              <a:rPr lang="en-US">
                <a:cs typeface="Calibri"/>
                <a:hlinkClick r:id="rId3"/>
              </a:rPr>
              <a:t>Zotero</a:t>
            </a:r>
          </a:p>
          <a:p>
            <a:r>
              <a:rPr lang="en-US">
                <a:cs typeface="Calibri"/>
                <a:hlinkClick r:id="rId4"/>
              </a:rPr>
              <a:t>Mendeley</a:t>
            </a:r>
          </a:p>
          <a:p>
            <a:r>
              <a:rPr lang="en-US">
                <a:cs typeface="Calibri"/>
                <a:hlinkClick r:id="rId5"/>
              </a:rPr>
              <a:t>Endnote</a:t>
            </a:r>
          </a:p>
        </p:txBody>
      </p:sp>
    </p:spTree>
    <p:extLst>
      <p:ext uri="{BB962C8B-B14F-4D97-AF65-F5344CB8AC3E}">
        <p14:creationId xmlns:p14="http://schemas.microsoft.com/office/powerpoint/2010/main" val="1989285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95875-DBD2-73F4-8843-98980B5D9382}"/>
              </a:ext>
            </a:extLst>
          </p:cNvPr>
          <p:cNvSpPr>
            <a:spLocks noGrp="1"/>
          </p:cNvSpPr>
          <p:nvPr>
            <p:ph type="title"/>
          </p:nvPr>
        </p:nvSpPr>
        <p:spPr/>
        <p:txBody>
          <a:bodyPr/>
          <a:lstStyle/>
          <a:p>
            <a:r>
              <a:rPr lang="en-US">
                <a:cs typeface="Calibri Light"/>
              </a:rPr>
              <a:t>Use Citation Manager Tools when:</a:t>
            </a:r>
            <a:endParaRPr lang="en-US"/>
          </a:p>
        </p:txBody>
      </p:sp>
      <p:sp>
        <p:nvSpPr>
          <p:cNvPr id="3" name="Content Placeholder 2">
            <a:extLst>
              <a:ext uri="{FF2B5EF4-FFF2-40B4-BE49-F238E27FC236}">
                <a16:creationId xmlns:a16="http://schemas.microsoft.com/office/drawing/2014/main" id="{6FAFD298-FABC-8254-77C7-167B6E3577FE}"/>
              </a:ext>
            </a:extLst>
          </p:cNvPr>
          <p:cNvSpPr>
            <a:spLocks noGrp="1"/>
          </p:cNvSpPr>
          <p:nvPr>
            <p:ph idx="1"/>
          </p:nvPr>
        </p:nvSpPr>
        <p:spPr/>
        <p:txBody>
          <a:bodyPr vert="horz" lIns="91440" tIns="45720" rIns="91440" bIns="45720" rtlCol="0" anchor="t">
            <a:normAutofit/>
          </a:bodyPr>
          <a:lstStyle/>
          <a:p>
            <a:r>
              <a:rPr lang="en-US">
                <a:ea typeface="+mn-lt"/>
                <a:cs typeface="+mn-lt"/>
              </a:rPr>
              <a:t>Your main interest is creating an easy to update reading list to share with students (with the extra benefit of teaching them about citation management by your example).  </a:t>
            </a:r>
            <a:endParaRPr lang="en-US">
              <a:cs typeface="Calibri"/>
            </a:endParaRPr>
          </a:p>
          <a:p>
            <a:r>
              <a:rPr lang="en-US">
                <a:cs typeface="Calibri"/>
              </a:rPr>
              <a:t>You want an easy way for students to cite course readings (most citation managers include citation generators in many different citation styles).</a:t>
            </a:r>
            <a:endParaRPr lang="en-US">
              <a:ea typeface="Calibri"/>
              <a:cs typeface="Calibri"/>
            </a:endParaRPr>
          </a:p>
          <a:p>
            <a:r>
              <a:rPr lang="en-US">
                <a:cs typeface="Calibri"/>
              </a:rPr>
              <a:t>You would like students to be able to add to the reading list (many citation managers have a setting where you can choose to allow this or not).</a:t>
            </a:r>
            <a:endParaRPr lang="en-US">
              <a:ea typeface="Calibri"/>
              <a:cs typeface="Calibri"/>
            </a:endParaRPr>
          </a:p>
          <a:p>
            <a:endParaRPr lang="en-US">
              <a:cs typeface="Calibri"/>
            </a:endParaRPr>
          </a:p>
        </p:txBody>
      </p:sp>
    </p:spTree>
    <p:extLst>
      <p:ext uri="{BB962C8B-B14F-4D97-AF65-F5344CB8AC3E}">
        <p14:creationId xmlns:p14="http://schemas.microsoft.com/office/powerpoint/2010/main" val="3187242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web page&#10;&#10;Description automatically generated">
            <a:extLst>
              <a:ext uri="{FF2B5EF4-FFF2-40B4-BE49-F238E27FC236}">
                <a16:creationId xmlns:a16="http://schemas.microsoft.com/office/drawing/2014/main" id="{261CF0B9-2C38-E9B6-6E87-DE67F4817210}"/>
              </a:ext>
            </a:extLst>
          </p:cNvPr>
          <p:cNvPicPr>
            <a:picLocks noGrp="1" noChangeAspect="1"/>
          </p:cNvPicPr>
          <p:nvPr>
            <p:ph idx="1"/>
          </p:nvPr>
        </p:nvPicPr>
        <p:blipFill>
          <a:blip r:embed="rId2"/>
          <a:stretch>
            <a:fillRect/>
          </a:stretch>
        </p:blipFill>
        <p:spPr>
          <a:xfrm>
            <a:off x="1965235" y="1098557"/>
            <a:ext cx="7854940" cy="5625263"/>
          </a:xfrm>
        </p:spPr>
      </p:pic>
      <p:sp>
        <p:nvSpPr>
          <p:cNvPr id="3" name="TextBox 2">
            <a:extLst>
              <a:ext uri="{FF2B5EF4-FFF2-40B4-BE49-F238E27FC236}">
                <a16:creationId xmlns:a16="http://schemas.microsoft.com/office/drawing/2014/main" id="{21A5D356-5ED5-64D1-F62C-D3BC1951A63D}"/>
              </a:ext>
            </a:extLst>
          </p:cNvPr>
          <p:cNvSpPr txBox="1"/>
          <p:nvPr/>
        </p:nvSpPr>
        <p:spPr>
          <a:xfrm>
            <a:off x="520321" y="230305"/>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ea typeface="Calibri"/>
                <a:cs typeface="Calibri"/>
              </a:rPr>
              <a:t>Zotero</a:t>
            </a:r>
            <a:endParaRPr lang="en-US" sz="4400"/>
          </a:p>
        </p:txBody>
      </p:sp>
    </p:spTree>
    <p:extLst>
      <p:ext uri="{BB962C8B-B14F-4D97-AF65-F5344CB8AC3E}">
        <p14:creationId xmlns:p14="http://schemas.microsoft.com/office/powerpoint/2010/main" val="330728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automatically generated">
            <a:extLst>
              <a:ext uri="{FF2B5EF4-FFF2-40B4-BE49-F238E27FC236}">
                <a16:creationId xmlns:a16="http://schemas.microsoft.com/office/drawing/2014/main" id="{E4800A33-EEFD-8832-DFAF-DB616DB2E046}"/>
              </a:ext>
            </a:extLst>
          </p:cNvPr>
          <p:cNvPicPr>
            <a:picLocks noChangeAspect="1"/>
          </p:cNvPicPr>
          <p:nvPr/>
        </p:nvPicPr>
        <p:blipFill>
          <a:blip r:embed="rId2"/>
          <a:stretch>
            <a:fillRect/>
          </a:stretch>
        </p:blipFill>
        <p:spPr>
          <a:xfrm>
            <a:off x="1316658" y="1193589"/>
            <a:ext cx="9790479" cy="5408701"/>
          </a:xfrm>
          <a:prstGeom prst="rect">
            <a:avLst/>
          </a:prstGeom>
        </p:spPr>
      </p:pic>
      <p:sp>
        <p:nvSpPr>
          <p:cNvPr id="3" name="TextBox 2">
            <a:extLst>
              <a:ext uri="{FF2B5EF4-FFF2-40B4-BE49-F238E27FC236}">
                <a16:creationId xmlns:a16="http://schemas.microsoft.com/office/drawing/2014/main" id="{933A0CAC-45F3-A566-B308-7D03894D143B}"/>
              </a:ext>
            </a:extLst>
          </p:cNvPr>
          <p:cNvSpPr txBox="1"/>
          <p:nvPr/>
        </p:nvSpPr>
        <p:spPr>
          <a:xfrm>
            <a:off x="522026" y="256464"/>
            <a:ext cx="2743200"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ea typeface="Calibri"/>
                <a:cs typeface="Calibri"/>
              </a:rPr>
              <a:t>Mendeley</a:t>
            </a:r>
            <a:endParaRPr lang="en-US" sz="4400"/>
          </a:p>
        </p:txBody>
      </p:sp>
    </p:spTree>
    <p:extLst>
      <p:ext uri="{BB962C8B-B14F-4D97-AF65-F5344CB8AC3E}">
        <p14:creationId xmlns:p14="http://schemas.microsoft.com/office/powerpoint/2010/main" val="902778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9F918-7686-3793-4185-D0965E19BFA0}"/>
              </a:ext>
            </a:extLst>
          </p:cNvPr>
          <p:cNvSpPr>
            <a:spLocks noGrp="1"/>
          </p:cNvSpPr>
          <p:nvPr>
            <p:ph type="title"/>
          </p:nvPr>
        </p:nvSpPr>
        <p:spPr/>
        <p:txBody>
          <a:bodyPr>
            <a:normAutofit/>
          </a:bodyPr>
          <a:lstStyle/>
          <a:p>
            <a:r>
              <a:rPr lang="en-US">
                <a:ea typeface="+mj-lt"/>
                <a:cs typeface="+mj-lt"/>
              </a:rPr>
              <a:t>Bookmark Sharing Tools</a:t>
            </a:r>
          </a:p>
        </p:txBody>
      </p:sp>
      <p:sp>
        <p:nvSpPr>
          <p:cNvPr id="3" name="Content Placeholder 2">
            <a:extLst>
              <a:ext uri="{FF2B5EF4-FFF2-40B4-BE49-F238E27FC236}">
                <a16:creationId xmlns:a16="http://schemas.microsoft.com/office/drawing/2014/main" id="{32AA921F-0BF0-2CB1-732B-3DC13C669513}"/>
              </a:ext>
            </a:extLst>
          </p:cNvPr>
          <p:cNvSpPr>
            <a:spLocks noGrp="1"/>
          </p:cNvSpPr>
          <p:nvPr>
            <p:ph idx="1"/>
          </p:nvPr>
        </p:nvSpPr>
        <p:spPr/>
        <p:txBody>
          <a:bodyPr vert="horz" lIns="91440" tIns="45720" rIns="91440" bIns="45720" rtlCol="0" anchor="t">
            <a:normAutofit/>
          </a:bodyPr>
          <a:lstStyle/>
          <a:p>
            <a:pPr lvl="1"/>
            <a:r>
              <a:rPr lang="en-US">
                <a:ea typeface="+mn-lt"/>
                <a:cs typeface="+mn-lt"/>
                <a:hlinkClick r:id="rId2"/>
              </a:rPr>
              <a:t>Raindrop.io</a:t>
            </a:r>
            <a:r>
              <a:rPr lang="en-US">
                <a:ea typeface="+mn-lt"/>
                <a:cs typeface="+mn-lt"/>
              </a:rPr>
              <a:t> (can share lists as public webpages; also includes embed code)</a:t>
            </a:r>
            <a:endParaRPr lang="en-US">
              <a:cs typeface="Calibri" panose="020F0502020204030204"/>
            </a:endParaRPr>
          </a:p>
          <a:p>
            <a:pPr marL="457200" lvl="1" indent="0">
              <a:buNone/>
            </a:pPr>
            <a:endParaRPr lang="en-US">
              <a:ea typeface="Calibri"/>
              <a:cs typeface="Calibri"/>
            </a:endParaRPr>
          </a:p>
          <a:p>
            <a:endParaRPr lang="en-US">
              <a:cs typeface="Calibri"/>
            </a:endParaRPr>
          </a:p>
        </p:txBody>
      </p:sp>
    </p:spTree>
    <p:extLst>
      <p:ext uri="{BB962C8B-B14F-4D97-AF65-F5344CB8AC3E}">
        <p14:creationId xmlns:p14="http://schemas.microsoft.com/office/powerpoint/2010/main" val="196646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CA708-7152-D6A1-F31C-78EE1589B8AB}"/>
              </a:ext>
            </a:extLst>
          </p:cNvPr>
          <p:cNvSpPr>
            <a:spLocks noGrp="1"/>
          </p:cNvSpPr>
          <p:nvPr>
            <p:ph type="title"/>
          </p:nvPr>
        </p:nvSpPr>
        <p:spPr/>
        <p:txBody>
          <a:bodyPr/>
          <a:lstStyle/>
          <a:p>
            <a:r>
              <a:rPr lang="en-US">
                <a:cs typeface="Calibri Light"/>
              </a:rPr>
              <a:t>Use Bookmarking Tools when:</a:t>
            </a:r>
            <a:endParaRPr lang="en-US"/>
          </a:p>
        </p:txBody>
      </p:sp>
      <p:sp>
        <p:nvSpPr>
          <p:cNvPr id="3" name="Content Placeholder 2">
            <a:extLst>
              <a:ext uri="{FF2B5EF4-FFF2-40B4-BE49-F238E27FC236}">
                <a16:creationId xmlns:a16="http://schemas.microsoft.com/office/drawing/2014/main" id="{E660EAC6-F41A-AF74-00E2-3E304FB402E2}"/>
              </a:ext>
            </a:extLst>
          </p:cNvPr>
          <p:cNvSpPr>
            <a:spLocks noGrp="1"/>
          </p:cNvSpPr>
          <p:nvPr>
            <p:ph idx="1"/>
          </p:nvPr>
        </p:nvSpPr>
        <p:spPr/>
        <p:txBody>
          <a:bodyPr vert="horz" lIns="91440" tIns="45720" rIns="91440" bIns="45720" rtlCol="0" anchor="t">
            <a:normAutofit/>
          </a:bodyPr>
          <a:lstStyle/>
          <a:p>
            <a:r>
              <a:rPr lang="en-US">
                <a:ea typeface="+mn-lt"/>
                <a:cs typeface="+mn-lt"/>
              </a:rPr>
              <a:t>You want a simple list of titles and links to resources.</a:t>
            </a:r>
          </a:p>
          <a:p>
            <a:r>
              <a:rPr lang="en-US">
                <a:ea typeface="+mn-lt"/>
                <a:cs typeface="+mn-lt"/>
              </a:rPr>
              <a:t>You don't need the additional functionality of a citation manager or a discussion tool.</a:t>
            </a:r>
          </a:p>
        </p:txBody>
      </p:sp>
    </p:spTree>
    <p:extLst>
      <p:ext uri="{BB962C8B-B14F-4D97-AF65-F5344CB8AC3E}">
        <p14:creationId xmlns:p14="http://schemas.microsoft.com/office/powerpoint/2010/main" val="318828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automatically generated">
            <a:extLst>
              <a:ext uri="{FF2B5EF4-FFF2-40B4-BE49-F238E27FC236}">
                <a16:creationId xmlns:a16="http://schemas.microsoft.com/office/drawing/2014/main" id="{2300B7AE-EA9B-1365-E791-D275E27CB512}"/>
              </a:ext>
            </a:extLst>
          </p:cNvPr>
          <p:cNvPicPr>
            <a:picLocks noChangeAspect="1"/>
          </p:cNvPicPr>
          <p:nvPr/>
        </p:nvPicPr>
        <p:blipFill>
          <a:blip r:embed="rId2"/>
          <a:stretch>
            <a:fillRect/>
          </a:stretch>
        </p:blipFill>
        <p:spPr>
          <a:xfrm>
            <a:off x="1738547" y="1417831"/>
            <a:ext cx="7937066" cy="4953174"/>
          </a:xfrm>
          <a:prstGeom prst="rect">
            <a:avLst/>
          </a:prstGeom>
        </p:spPr>
      </p:pic>
      <p:sp>
        <p:nvSpPr>
          <p:cNvPr id="3" name="TextBox 2">
            <a:extLst>
              <a:ext uri="{FF2B5EF4-FFF2-40B4-BE49-F238E27FC236}">
                <a16:creationId xmlns:a16="http://schemas.microsoft.com/office/drawing/2014/main" id="{7A3210B5-69D9-464F-D198-4BF16802E730}"/>
              </a:ext>
            </a:extLst>
          </p:cNvPr>
          <p:cNvSpPr txBox="1"/>
          <p:nvPr/>
        </p:nvSpPr>
        <p:spPr>
          <a:xfrm>
            <a:off x="956480" y="419100"/>
            <a:ext cx="438093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ea typeface="Calibri"/>
                <a:cs typeface="Calibri"/>
              </a:rPr>
              <a:t>Raindrop.io</a:t>
            </a:r>
            <a:endParaRPr lang="en-US" sz="4400"/>
          </a:p>
        </p:txBody>
      </p:sp>
    </p:spTree>
    <p:extLst>
      <p:ext uri="{BB962C8B-B14F-4D97-AF65-F5344CB8AC3E}">
        <p14:creationId xmlns:p14="http://schemas.microsoft.com/office/powerpoint/2010/main" val="221989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9D25-5E05-BB00-4471-EA208F637519}"/>
              </a:ext>
            </a:extLst>
          </p:cNvPr>
          <p:cNvSpPr>
            <a:spLocks noGrp="1"/>
          </p:cNvSpPr>
          <p:nvPr>
            <p:ph type="title"/>
          </p:nvPr>
        </p:nvSpPr>
        <p:spPr/>
        <p:txBody>
          <a:bodyPr/>
          <a:lstStyle/>
          <a:p>
            <a:r>
              <a:rPr lang="en-US">
                <a:cs typeface="Calibri Light"/>
              </a:rPr>
              <a:t>What are Reading Lists?</a:t>
            </a:r>
            <a:endParaRPr lang="en-US"/>
          </a:p>
        </p:txBody>
      </p:sp>
      <p:sp>
        <p:nvSpPr>
          <p:cNvPr id="3" name="Content Placeholder 2">
            <a:extLst>
              <a:ext uri="{FF2B5EF4-FFF2-40B4-BE49-F238E27FC236}">
                <a16:creationId xmlns:a16="http://schemas.microsoft.com/office/drawing/2014/main" id="{9D7CAA9D-0DF2-47C4-9EA1-81E67322E882}"/>
              </a:ext>
            </a:extLst>
          </p:cNvPr>
          <p:cNvSpPr>
            <a:spLocks noGrp="1"/>
          </p:cNvSpPr>
          <p:nvPr>
            <p:ph idx="1"/>
          </p:nvPr>
        </p:nvSpPr>
        <p:spPr/>
        <p:txBody>
          <a:bodyPr vert="horz" lIns="91440" tIns="45720" rIns="91440" bIns="45720" rtlCol="0" anchor="t">
            <a:normAutofit/>
          </a:bodyPr>
          <a:lstStyle/>
          <a:p>
            <a:r>
              <a:rPr lang="en-US">
                <a:cs typeface="Calibri"/>
              </a:rPr>
              <a:t>Reading lists are comprised of resources (both required and recommended) that students are expected to utilize in class.</a:t>
            </a:r>
            <a:endParaRPr lang="en-US">
              <a:ea typeface="Calibri"/>
              <a:cs typeface="Calibri"/>
            </a:endParaRPr>
          </a:p>
          <a:p>
            <a:r>
              <a:rPr lang="en-US">
                <a:ea typeface="+mn-lt"/>
                <a:cs typeface="+mn-lt"/>
              </a:rPr>
              <a:t>Reading lists link to each source (free web or library record) and provide location and availability (for print resources) and full-text links (for online resources).</a:t>
            </a:r>
          </a:p>
          <a:p>
            <a:r>
              <a:rPr lang="en-US">
                <a:ea typeface="Calibri" panose="020F0502020204030204"/>
                <a:cs typeface="Calibri"/>
              </a:rPr>
              <a:t>Reading lists can be organized by topic, week, etc.</a:t>
            </a:r>
          </a:p>
          <a:p>
            <a:endParaRPr lang="en-US">
              <a:ea typeface="Calibri" panose="020F0502020204030204"/>
              <a:cs typeface="Calibri"/>
            </a:endParaRPr>
          </a:p>
        </p:txBody>
      </p:sp>
    </p:spTree>
    <p:extLst>
      <p:ext uri="{BB962C8B-B14F-4D97-AF65-F5344CB8AC3E}">
        <p14:creationId xmlns:p14="http://schemas.microsoft.com/office/powerpoint/2010/main" val="2606188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how the presenter embedded a list of bookmarks created in raindrop.io into a Moodle page for students to use&#10;&#10;">
            <a:extLst>
              <a:ext uri="{FF2B5EF4-FFF2-40B4-BE49-F238E27FC236}">
                <a16:creationId xmlns:a16="http://schemas.microsoft.com/office/drawing/2014/main" id="{037EDAFE-C882-8D77-7ED1-2C07463645C3}"/>
              </a:ext>
            </a:extLst>
          </p:cNvPr>
          <p:cNvPicPr>
            <a:picLocks noChangeAspect="1"/>
          </p:cNvPicPr>
          <p:nvPr/>
        </p:nvPicPr>
        <p:blipFill>
          <a:blip r:embed="rId2"/>
          <a:stretch>
            <a:fillRect/>
          </a:stretch>
        </p:blipFill>
        <p:spPr>
          <a:xfrm>
            <a:off x="1939065" y="948181"/>
            <a:ext cx="8503287" cy="5465170"/>
          </a:xfrm>
          <a:prstGeom prst="rect">
            <a:avLst/>
          </a:prstGeom>
        </p:spPr>
      </p:pic>
      <p:sp>
        <p:nvSpPr>
          <p:cNvPr id="3" name="TextBox 2">
            <a:extLst>
              <a:ext uri="{FF2B5EF4-FFF2-40B4-BE49-F238E27FC236}">
                <a16:creationId xmlns:a16="http://schemas.microsoft.com/office/drawing/2014/main" id="{7F1F9F14-BC56-CDE6-D043-3643D0E49E68}"/>
              </a:ext>
            </a:extLst>
          </p:cNvPr>
          <p:cNvSpPr txBox="1"/>
          <p:nvPr/>
        </p:nvSpPr>
        <p:spPr>
          <a:xfrm>
            <a:off x="493595" y="4549"/>
            <a:ext cx="8759587"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a:t>Raindrop.io embedded in Moodle</a:t>
            </a:r>
            <a:endParaRPr lang="en-US"/>
          </a:p>
        </p:txBody>
      </p:sp>
    </p:spTree>
    <p:extLst>
      <p:ext uri="{BB962C8B-B14F-4D97-AF65-F5344CB8AC3E}">
        <p14:creationId xmlns:p14="http://schemas.microsoft.com/office/powerpoint/2010/main" val="500480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EBDBD-7BDB-8E7F-F180-35F954E5B0D3}"/>
              </a:ext>
            </a:extLst>
          </p:cNvPr>
          <p:cNvSpPr>
            <a:spLocks noGrp="1"/>
          </p:cNvSpPr>
          <p:nvPr>
            <p:ph type="title"/>
          </p:nvPr>
        </p:nvSpPr>
        <p:spPr/>
        <p:txBody>
          <a:bodyPr/>
          <a:lstStyle/>
          <a:p>
            <a:r>
              <a:rPr lang="en-US">
                <a:cs typeface="Calibri Light"/>
              </a:rPr>
              <a:t>Combination/Other</a:t>
            </a:r>
            <a:endParaRPr lang="en-US"/>
          </a:p>
        </p:txBody>
      </p:sp>
      <p:sp>
        <p:nvSpPr>
          <p:cNvPr id="3" name="Content Placeholder 2">
            <a:extLst>
              <a:ext uri="{FF2B5EF4-FFF2-40B4-BE49-F238E27FC236}">
                <a16:creationId xmlns:a16="http://schemas.microsoft.com/office/drawing/2014/main" id="{1922B26E-9C71-1FB8-4ABB-E2D871A5D1B2}"/>
              </a:ext>
            </a:extLst>
          </p:cNvPr>
          <p:cNvSpPr>
            <a:spLocks noGrp="1"/>
          </p:cNvSpPr>
          <p:nvPr>
            <p:ph idx="1"/>
          </p:nvPr>
        </p:nvSpPr>
        <p:spPr/>
        <p:txBody>
          <a:bodyPr vert="horz" lIns="91440" tIns="45720" rIns="91440" bIns="45720" rtlCol="0" anchor="t">
            <a:normAutofit/>
          </a:bodyPr>
          <a:lstStyle/>
          <a:p>
            <a:r>
              <a:rPr lang="en-US">
                <a:cs typeface="Calibri"/>
                <a:hlinkClick r:id="rId2"/>
              </a:rPr>
              <a:t>Diigo</a:t>
            </a:r>
            <a:r>
              <a:rPr lang="en-US">
                <a:cs typeface="Calibri"/>
              </a:rPr>
              <a:t> (allows bookmark sharing with groups, plus some commenting on bookmarks and ability to start discussion topics within groups)</a:t>
            </a:r>
          </a:p>
          <a:p>
            <a:r>
              <a:rPr lang="en-US">
                <a:cs typeface="Calibri"/>
                <a:hlinkClick r:id="rId3"/>
              </a:rPr>
              <a:t>Evernote</a:t>
            </a:r>
            <a:endParaRPr lang="en-US">
              <a:ea typeface="Calibri"/>
              <a:cs typeface="Calibri"/>
            </a:endParaRPr>
          </a:p>
        </p:txBody>
      </p:sp>
    </p:spTree>
    <p:extLst>
      <p:ext uri="{BB962C8B-B14F-4D97-AF65-F5344CB8AC3E}">
        <p14:creationId xmlns:p14="http://schemas.microsoft.com/office/powerpoint/2010/main" val="4260243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screenshot of a computer&#10;&#10;Description automatically generated">
            <a:extLst>
              <a:ext uri="{FF2B5EF4-FFF2-40B4-BE49-F238E27FC236}">
                <a16:creationId xmlns:a16="http://schemas.microsoft.com/office/drawing/2014/main" id="{87C7FB16-0972-4546-AB7B-96DE90CEBE86}"/>
              </a:ext>
            </a:extLst>
          </p:cNvPr>
          <p:cNvPicPr>
            <a:picLocks noChangeAspect="1"/>
          </p:cNvPicPr>
          <p:nvPr/>
        </p:nvPicPr>
        <p:blipFill>
          <a:blip r:embed="rId2"/>
          <a:stretch>
            <a:fillRect/>
          </a:stretch>
        </p:blipFill>
        <p:spPr>
          <a:xfrm>
            <a:off x="1211455" y="856855"/>
            <a:ext cx="9671604" cy="6001338"/>
          </a:xfrm>
          <a:prstGeom prst="rect">
            <a:avLst/>
          </a:prstGeom>
        </p:spPr>
      </p:pic>
      <p:sp>
        <p:nvSpPr>
          <p:cNvPr id="3" name="TextBox 2">
            <a:extLst>
              <a:ext uri="{FF2B5EF4-FFF2-40B4-BE49-F238E27FC236}">
                <a16:creationId xmlns:a16="http://schemas.microsoft.com/office/drawing/2014/main" id="{C41DDAAB-FB30-D47C-060D-AA572F817C39}"/>
              </a:ext>
            </a:extLst>
          </p:cNvPr>
          <p:cNvSpPr txBox="1"/>
          <p:nvPr/>
        </p:nvSpPr>
        <p:spPr>
          <a:xfrm>
            <a:off x="366214" y="83592"/>
            <a:ext cx="370991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a:ea typeface="Calibri"/>
                <a:cs typeface="Calibri"/>
              </a:rPr>
              <a:t>Diigo.com</a:t>
            </a:r>
            <a:endParaRPr lang="en-US" sz="4400"/>
          </a:p>
        </p:txBody>
      </p:sp>
    </p:spTree>
    <p:extLst>
      <p:ext uri="{BB962C8B-B14F-4D97-AF65-F5344CB8AC3E}">
        <p14:creationId xmlns:p14="http://schemas.microsoft.com/office/powerpoint/2010/main" val="1291792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42D5E-618A-4F27-892F-5CD6A2A37C8F}"/>
              </a:ext>
            </a:extLst>
          </p:cNvPr>
          <p:cNvSpPr>
            <a:spLocks noGrp="1"/>
          </p:cNvSpPr>
          <p:nvPr>
            <p:ph type="title"/>
          </p:nvPr>
        </p:nvSpPr>
        <p:spPr/>
        <p:txBody>
          <a:bodyPr/>
          <a:lstStyle/>
          <a:p>
            <a:r>
              <a:rPr lang="en-US">
                <a:cs typeface="Calibri Light"/>
              </a:rPr>
              <a:t>Evernote</a:t>
            </a:r>
            <a:endParaRPr lang="en-US"/>
          </a:p>
        </p:txBody>
      </p:sp>
      <p:pic>
        <p:nvPicPr>
          <p:cNvPr id="4" name="Picture 4" descr="A screenshot of a computer&#10;&#10;Description automatically generated">
            <a:extLst>
              <a:ext uri="{FF2B5EF4-FFF2-40B4-BE49-F238E27FC236}">
                <a16:creationId xmlns:a16="http://schemas.microsoft.com/office/drawing/2014/main" id="{4A4E6922-817B-B32F-8EBB-AEFCC4681514}"/>
              </a:ext>
            </a:extLst>
          </p:cNvPr>
          <p:cNvPicPr>
            <a:picLocks noGrp="1" noChangeAspect="1"/>
          </p:cNvPicPr>
          <p:nvPr>
            <p:ph idx="1"/>
          </p:nvPr>
        </p:nvPicPr>
        <p:blipFill>
          <a:blip r:embed="rId2"/>
          <a:stretch>
            <a:fillRect/>
          </a:stretch>
        </p:blipFill>
        <p:spPr>
          <a:xfrm>
            <a:off x="881564" y="1825625"/>
            <a:ext cx="10428872" cy="4351338"/>
          </a:xfrm>
        </p:spPr>
      </p:pic>
    </p:spTree>
    <p:extLst>
      <p:ext uri="{BB962C8B-B14F-4D97-AF65-F5344CB8AC3E}">
        <p14:creationId xmlns:p14="http://schemas.microsoft.com/office/powerpoint/2010/main" val="2426407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A689-1B81-2783-02BF-7B884F22593F}"/>
              </a:ext>
            </a:extLst>
          </p:cNvPr>
          <p:cNvSpPr>
            <a:spLocks noGrp="1"/>
          </p:cNvSpPr>
          <p:nvPr>
            <p:ph type="title"/>
          </p:nvPr>
        </p:nvSpPr>
        <p:spPr/>
        <p:txBody>
          <a:bodyPr/>
          <a:lstStyle/>
          <a:p>
            <a:r>
              <a:rPr lang="en-US">
                <a:cs typeface="Calibri Light"/>
              </a:rPr>
              <a:t>Evernote</a:t>
            </a:r>
            <a:endParaRPr lang="en-US"/>
          </a:p>
        </p:txBody>
      </p:sp>
      <p:pic>
        <p:nvPicPr>
          <p:cNvPr id="4" name="Picture 4" descr="A screenshot of a computer&#10;&#10;Description automatically generated">
            <a:extLst>
              <a:ext uri="{FF2B5EF4-FFF2-40B4-BE49-F238E27FC236}">
                <a16:creationId xmlns:a16="http://schemas.microsoft.com/office/drawing/2014/main" id="{4CFD6D7D-C807-390E-792B-2EEF393FE5E7}"/>
              </a:ext>
            </a:extLst>
          </p:cNvPr>
          <p:cNvPicPr>
            <a:picLocks noGrp="1" noChangeAspect="1"/>
          </p:cNvPicPr>
          <p:nvPr>
            <p:ph idx="1"/>
          </p:nvPr>
        </p:nvPicPr>
        <p:blipFill>
          <a:blip r:embed="rId2"/>
          <a:stretch>
            <a:fillRect/>
          </a:stretch>
        </p:blipFill>
        <p:spPr>
          <a:xfrm>
            <a:off x="1067485" y="1825625"/>
            <a:ext cx="10057030" cy="4351338"/>
          </a:xfrm>
        </p:spPr>
      </p:pic>
    </p:spTree>
    <p:extLst>
      <p:ext uri="{BB962C8B-B14F-4D97-AF65-F5344CB8AC3E}">
        <p14:creationId xmlns:p14="http://schemas.microsoft.com/office/powerpoint/2010/main" val="1209847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C600-756C-8E4D-60ED-253BE58EC2E2}"/>
              </a:ext>
            </a:extLst>
          </p:cNvPr>
          <p:cNvSpPr>
            <a:spLocks noGrp="1"/>
          </p:cNvSpPr>
          <p:nvPr>
            <p:ph type="title"/>
          </p:nvPr>
        </p:nvSpPr>
        <p:spPr>
          <a:xfrm>
            <a:off x="838200" y="365125"/>
            <a:ext cx="10515600" cy="5046663"/>
          </a:xfrm>
        </p:spPr>
        <p:txBody>
          <a:bodyPr>
            <a:normAutofit/>
          </a:bodyPr>
          <a:lstStyle/>
          <a:p>
            <a:pPr algn="ctr"/>
            <a:r>
              <a:rPr lang="en-US" sz="8000">
                <a:ea typeface="Calibri Light"/>
                <a:cs typeface="Calibri Light"/>
              </a:rPr>
              <a:t>Questions?</a:t>
            </a:r>
          </a:p>
        </p:txBody>
      </p:sp>
      <p:sp>
        <p:nvSpPr>
          <p:cNvPr id="3" name="Content Placeholder 2">
            <a:extLst>
              <a:ext uri="{FF2B5EF4-FFF2-40B4-BE49-F238E27FC236}">
                <a16:creationId xmlns:a16="http://schemas.microsoft.com/office/drawing/2014/main" id="{78AB7915-1E78-B5CD-6E2F-5D8FBDC02EDF}"/>
              </a:ext>
            </a:extLst>
          </p:cNvPr>
          <p:cNvSpPr>
            <a:spLocks noGrp="1"/>
          </p:cNvSpPr>
          <p:nvPr>
            <p:ph idx="1"/>
          </p:nvPr>
        </p:nvSpPr>
        <p:spPr>
          <a:xfrm>
            <a:off x="838200" y="5572125"/>
            <a:ext cx="10515600" cy="604838"/>
          </a:xfrm>
        </p:spPr>
        <p:txBody>
          <a:bodyPr vert="horz" lIns="91440" tIns="45720" rIns="91440" bIns="45720" rtlCol="0" anchor="t">
            <a:normAutofit/>
          </a:bodyPr>
          <a:lstStyle/>
          <a:p>
            <a:pPr marL="0" indent="0" algn="ctr">
              <a:buNone/>
            </a:pPr>
            <a:r>
              <a:rPr lang="en-US">
                <a:ea typeface="+mn-lt"/>
                <a:cs typeface="+mn-lt"/>
              </a:rPr>
              <a:t>https://digitalcommons.coastal.edu/sccitl/2023/fullconference/32/</a:t>
            </a:r>
            <a:endParaRPr lang="en-US">
              <a:ea typeface="Calibri" panose="020F0502020204030204"/>
              <a:cs typeface="Calibri" panose="020F0502020204030204"/>
            </a:endParaRPr>
          </a:p>
        </p:txBody>
      </p:sp>
    </p:spTree>
    <p:extLst>
      <p:ext uri="{BB962C8B-B14F-4D97-AF65-F5344CB8AC3E}">
        <p14:creationId xmlns:p14="http://schemas.microsoft.com/office/powerpoint/2010/main" val="605572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C0C9-C315-2AB8-5801-2E3F7EFADCA4}"/>
              </a:ext>
            </a:extLst>
          </p:cNvPr>
          <p:cNvSpPr>
            <a:spLocks noGrp="1"/>
          </p:cNvSpPr>
          <p:nvPr>
            <p:ph type="title"/>
          </p:nvPr>
        </p:nvSpPr>
        <p:spPr/>
        <p:txBody>
          <a:bodyPr/>
          <a:lstStyle/>
          <a:p>
            <a:r>
              <a:rPr lang="en-US">
                <a:ea typeface="Calibri Light"/>
                <a:cs typeface="Calibri Light"/>
              </a:rPr>
              <a:t>Why This Topic?</a:t>
            </a:r>
            <a:endParaRPr lang="en-US"/>
          </a:p>
        </p:txBody>
      </p:sp>
      <p:pic>
        <p:nvPicPr>
          <p:cNvPr id="4" name="Picture 4" descr="A screenshot of a web page&#10;&#10;Description automatically generated">
            <a:extLst>
              <a:ext uri="{FF2B5EF4-FFF2-40B4-BE49-F238E27FC236}">
                <a16:creationId xmlns:a16="http://schemas.microsoft.com/office/drawing/2014/main" id="{34E1FFF4-D8FB-C41A-8C63-D30D2872EAD7}"/>
              </a:ext>
            </a:extLst>
          </p:cNvPr>
          <p:cNvPicPr>
            <a:picLocks noGrp="1" noChangeAspect="1"/>
          </p:cNvPicPr>
          <p:nvPr>
            <p:ph idx="1"/>
          </p:nvPr>
        </p:nvPicPr>
        <p:blipFill>
          <a:blip r:embed="rId2"/>
          <a:stretch>
            <a:fillRect/>
          </a:stretch>
        </p:blipFill>
        <p:spPr>
          <a:xfrm>
            <a:off x="2877741" y="1825625"/>
            <a:ext cx="6436518" cy="4351338"/>
          </a:xfrm>
        </p:spPr>
      </p:pic>
    </p:spTree>
    <p:extLst>
      <p:ext uri="{BB962C8B-B14F-4D97-AF65-F5344CB8AC3E}">
        <p14:creationId xmlns:p14="http://schemas.microsoft.com/office/powerpoint/2010/main" val="3353860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020EA-D33C-BE9A-F1E7-10DCFC0AD8A9}"/>
              </a:ext>
            </a:extLst>
          </p:cNvPr>
          <p:cNvSpPr>
            <a:spLocks noGrp="1"/>
          </p:cNvSpPr>
          <p:nvPr>
            <p:ph type="title"/>
          </p:nvPr>
        </p:nvSpPr>
        <p:spPr/>
        <p:txBody>
          <a:bodyPr/>
          <a:lstStyle/>
          <a:p>
            <a:r>
              <a:rPr lang="en-US">
                <a:cs typeface="Calibri Light"/>
              </a:rPr>
              <a:t>Why Use Reading Lists?</a:t>
            </a:r>
            <a:endParaRPr lang="en-US"/>
          </a:p>
        </p:txBody>
      </p:sp>
      <p:sp>
        <p:nvSpPr>
          <p:cNvPr id="3" name="Content Placeholder 2">
            <a:extLst>
              <a:ext uri="{FF2B5EF4-FFF2-40B4-BE49-F238E27FC236}">
                <a16:creationId xmlns:a16="http://schemas.microsoft.com/office/drawing/2014/main" id="{5F9F4D4B-4BA4-C03C-F1AF-F0A51C9EA652}"/>
              </a:ext>
            </a:extLst>
          </p:cNvPr>
          <p:cNvSpPr>
            <a:spLocks noGrp="1"/>
          </p:cNvSpPr>
          <p:nvPr>
            <p:ph idx="1"/>
          </p:nvPr>
        </p:nvSpPr>
        <p:spPr/>
        <p:txBody>
          <a:bodyPr vert="horz" lIns="91440" tIns="45720" rIns="91440" bIns="45720" rtlCol="0" anchor="t">
            <a:normAutofit/>
          </a:bodyPr>
          <a:lstStyle/>
          <a:p>
            <a:r>
              <a:rPr lang="en-US">
                <a:cs typeface="Calibri"/>
              </a:rPr>
              <a:t>Faculty can keep course materials organized and in one place.</a:t>
            </a:r>
          </a:p>
          <a:p>
            <a:r>
              <a:rPr lang="en-US">
                <a:cs typeface="Calibri"/>
              </a:rPr>
              <a:t>Students always know where to find course materials.</a:t>
            </a:r>
            <a:endParaRPr lang="en-US">
              <a:ea typeface="Calibri"/>
              <a:cs typeface="Calibri"/>
            </a:endParaRPr>
          </a:p>
          <a:p>
            <a:r>
              <a:rPr lang="en-US">
                <a:cs typeface="Calibri"/>
              </a:rPr>
              <a:t>Students can easily access library subscription resources through remote authentication.</a:t>
            </a:r>
            <a:endParaRPr lang="en-US">
              <a:ea typeface="Calibri"/>
              <a:cs typeface="Calibri"/>
            </a:endParaRPr>
          </a:p>
          <a:p>
            <a:r>
              <a:rPr lang="en-US">
                <a:cs typeface="Calibri"/>
              </a:rPr>
              <a:t>Resources can be easily integrated into your LMS.</a:t>
            </a:r>
            <a:endParaRPr lang="en-US">
              <a:ea typeface="Calibri"/>
              <a:cs typeface="Calibri"/>
            </a:endParaRPr>
          </a:p>
          <a:p>
            <a:r>
              <a:rPr lang="en-US">
                <a:cs typeface="Calibri"/>
              </a:rPr>
              <a:t>Links, versus downloads, ensure copyright compliance.</a:t>
            </a:r>
            <a:endParaRPr lang="en-US">
              <a:ea typeface="Calibri"/>
              <a:cs typeface="Calibri"/>
            </a:endParaRPr>
          </a:p>
          <a:p>
            <a:r>
              <a:rPr lang="en-US">
                <a:cs typeface="Calibri"/>
              </a:rPr>
              <a:t>Lists can potentially be exported and downloaded by students and faculty.</a:t>
            </a:r>
            <a:endParaRPr lang="en-US">
              <a:ea typeface="Calibri"/>
              <a:cs typeface="Calibri"/>
            </a:endParaRPr>
          </a:p>
          <a:p>
            <a:endParaRPr lang="en-US">
              <a:cs typeface="Calibri"/>
            </a:endParaRPr>
          </a:p>
        </p:txBody>
      </p:sp>
    </p:spTree>
    <p:extLst>
      <p:ext uri="{BB962C8B-B14F-4D97-AF65-F5344CB8AC3E}">
        <p14:creationId xmlns:p14="http://schemas.microsoft.com/office/powerpoint/2010/main" val="323379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8203C-82EB-4A28-C86E-6D6340E498E1}"/>
              </a:ext>
            </a:extLst>
          </p:cNvPr>
          <p:cNvSpPr>
            <a:spLocks noGrp="1"/>
          </p:cNvSpPr>
          <p:nvPr>
            <p:ph type="title"/>
          </p:nvPr>
        </p:nvSpPr>
        <p:spPr/>
        <p:txBody>
          <a:bodyPr/>
          <a:lstStyle/>
          <a:p>
            <a:r>
              <a:rPr lang="en-US">
                <a:cs typeface="Calibri Light"/>
              </a:rPr>
              <a:t>What we searched for:</a:t>
            </a:r>
            <a:endParaRPr lang="en-US"/>
          </a:p>
        </p:txBody>
      </p:sp>
      <p:sp>
        <p:nvSpPr>
          <p:cNvPr id="3" name="Content Placeholder 2">
            <a:extLst>
              <a:ext uri="{FF2B5EF4-FFF2-40B4-BE49-F238E27FC236}">
                <a16:creationId xmlns:a16="http://schemas.microsoft.com/office/drawing/2014/main" id="{27E1158B-0B0E-9832-B3D4-3B2C0DFCE2E4}"/>
              </a:ext>
            </a:extLst>
          </p:cNvPr>
          <p:cNvSpPr>
            <a:spLocks noGrp="1"/>
          </p:cNvSpPr>
          <p:nvPr>
            <p:ph idx="1"/>
          </p:nvPr>
        </p:nvSpPr>
        <p:spPr/>
        <p:txBody>
          <a:bodyPr vert="horz" lIns="91440" tIns="45720" rIns="91440" bIns="45720" rtlCol="0" anchor="t">
            <a:normAutofit/>
          </a:bodyPr>
          <a:lstStyle/>
          <a:p>
            <a:r>
              <a:rPr lang="en-US">
                <a:cs typeface="Calibri"/>
              </a:rPr>
              <a:t>Free or low-cost </a:t>
            </a:r>
          </a:p>
          <a:p>
            <a:r>
              <a:rPr lang="en-US">
                <a:cs typeface="Calibri"/>
              </a:rPr>
              <a:t>Work well with LMS (even if they don't integrate)</a:t>
            </a:r>
          </a:p>
          <a:p>
            <a:r>
              <a:rPr lang="en-US">
                <a:cs typeface="Calibri"/>
              </a:rPr>
              <a:t>Easy to use (and easier to use and update than creating a list manually in an LMS, Word document, etc.)</a:t>
            </a:r>
            <a:endParaRPr lang="en-US">
              <a:ea typeface="Calibri"/>
              <a:cs typeface="Calibri"/>
            </a:endParaRPr>
          </a:p>
          <a:p>
            <a:r>
              <a:rPr lang="en-US">
                <a:cs typeface="Calibri"/>
              </a:rPr>
              <a:t>Allows linking to both web and library resources</a:t>
            </a:r>
          </a:p>
          <a:p>
            <a:r>
              <a:rPr lang="en-US">
                <a:cs typeface="Calibri"/>
              </a:rPr>
              <a:t>Has features similar to Leganto (faculty can add notes about readings, organize readings by week or other categories, etc.)</a:t>
            </a:r>
            <a:endParaRPr lang="en-US">
              <a:ea typeface="Calibri"/>
              <a:cs typeface="Calibri"/>
            </a:endParaRPr>
          </a:p>
        </p:txBody>
      </p:sp>
    </p:spTree>
    <p:extLst>
      <p:ext uri="{BB962C8B-B14F-4D97-AF65-F5344CB8AC3E}">
        <p14:creationId xmlns:p14="http://schemas.microsoft.com/office/powerpoint/2010/main" val="3364759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DE00-4618-12E5-BCB5-63B1FD9BF742}"/>
              </a:ext>
            </a:extLst>
          </p:cNvPr>
          <p:cNvSpPr>
            <a:spLocks noGrp="1"/>
          </p:cNvSpPr>
          <p:nvPr>
            <p:ph type="title"/>
          </p:nvPr>
        </p:nvSpPr>
        <p:spPr/>
        <p:txBody>
          <a:bodyPr/>
          <a:lstStyle/>
          <a:p>
            <a:r>
              <a:rPr lang="en-US">
                <a:cs typeface="Calibri Light"/>
              </a:rPr>
              <a:t>Tool Categories</a:t>
            </a:r>
            <a:endParaRPr lang="en-US"/>
          </a:p>
        </p:txBody>
      </p:sp>
      <p:sp>
        <p:nvSpPr>
          <p:cNvPr id="3" name="Content Placeholder 2">
            <a:extLst>
              <a:ext uri="{FF2B5EF4-FFF2-40B4-BE49-F238E27FC236}">
                <a16:creationId xmlns:a16="http://schemas.microsoft.com/office/drawing/2014/main" id="{1397B48C-B3F0-DBD6-1D0C-75AD00347306}"/>
              </a:ext>
            </a:extLst>
          </p:cNvPr>
          <p:cNvSpPr>
            <a:spLocks noGrp="1"/>
          </p:cNvSpPr>
          <p:nvPr>
            <p:ph idx="1"/>
          </p:nvPr>
        </p:nvSpPr>
        <p:spPr/>
        <p:txBody>
          <a:bodyPr vert="horz" lIns="91440" tIns="45720" rIns="91440" bIns="45720" rtlCol="0" anchor="t">
            <a:normAutofit/>
          </a:bodyPr>
          <a:lstStyle/>
          <a:p>
            <a:r>
              <a:rPr lang="en-US">
                <a:cs typeface="Calibri"/>
              </a:rPr>
              <a:t>Annotation and Interactive Discussion Tools</a:t>
            </a:r>
          </a:p>
          <a:p>
            <a:pPr lvl="1"/>
            <a:r>
              <a:rPr lang="en-US">
                <a:cs typeface="Calibri"/>
              </a:rPr>
              <a:t>Students can provide an explanation or comment to a text or image.</a:t>
            </a:r>
          </a:p>
          <a:p>
            <a:r>
              <a:rPr lang="en-US">
                <a:cs typeface="Calibri"/>
              </a:rPr>
              <a:t>Citation Manager Tools</a:t>
            </a:r>
            <a:endParaRPr lang="en-US">
              <a:ea typeface="Calibri"/>
              <a:cs typeface="Calibri"/>
            </a:endParaRPr>
          </a:p>
          <a:p>
            <a:pPr lvl="1"/>
            <a:r>
              <a:rPr lang="en-US">
                <a:ea typeface="+mn-lt"/>
                <a:cs typeface="+mn-lt"/>
              </a:rPr>
              <a:t>Faculty can store, organize, and share references to articles, websites, etc.</a:t>
            </a:r>
            <a:endParaRPr lang="en-US">
              <a:cs typeface="Calibri"/>
            </a:endParaRPr>
          </a:p>
          <a:p>
            <a:r>
              <a:rPr lang="en-US">
                <a:cs typeface="Calibri"/>
              </a:rPr>
              <a:t>Bookmark Sharing Tools</a:t>
            </a:r>
            <a:endParaRPr lang="en-US">
              <a:ea typeface="Calibri"/>
              <a:cs typeface="Calibri"/>
            </a:endParaRPr>
          </a:p>
          <a:p>
            <a:pPr lvl="1"/>
            <a:r>
              <a:rPr lang="en-US">
                <a:cs typeface="Calibri"/>
              </a:rPr>
              <a:t>Faculty can save, share, and organize web content.</a:t>
            </a:r>
            <a:endParaRPr lang="en-US">
              <a:ea typeface="Calibri"/>
              <a:cs typeface="Calibri"/>
            </a:endParaRPr>
          </a:p>
        </p:txBody>
      </p:sp>
    </p:spTree>
    <p:extLst>
      <p:ext uri="{BB962C8B-B14F-4D97-AF65-F5344CB8AC3E}">
        <p14:creationId xmlns:p14="http://schemas.microsoft.com/office/powerpoint/2010/main" val="3729985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7CA81-0B7A-4967-6006-44DD79E9885F}"/>
              </a:ext>
            </a:extLst>
          </p:cNvPr>
          <p:cNvSpPr>
            <a:spLocks noGrp="1"/>
          </p:cNvSpPr>
          <p:nvPr>
            <p:ph type="title"/>
          </p:nvPr>
        </p:nvSpPr>
        <p:spPr/>
        <p:txBody>
          <a:bodyPr/>
          <a:lstStyle/>
          <a:p>
            <a:r>
              <a:rPr lang="en-US">
                <a:cs typeface="Calibri Light"/>
              </a:rPr>
              <a:t>Annotation / Interactive Discussion Tools</a:t>
            </a:r>
          </a:p>
        </p:txBody>
      </p:sp>
      <p:sp>
        <p:nvSpPr>
          <p:cNvPr id="3" name="Content Placeholder 2">
            <a:extLst>
              <a:ext uri="{FF2B5EF4-FFF2-40B4-BE49-F238E27FC236}">
                <a16:creationId xmlns:a16="http://schemas.microsoft.com/office/drawing/2014/main" id="{68DD0815-52B6-531F-E9B8-81516852B0A6}"/>
              </a:ext>
            </a:extLst>
          </p:cNvPr>
          <p:cNvSpPr>
            <a:spLocks noGrp="1"/>
          </p:cNvSpPr>
          <p:nvPr>
            <p:ph idx="1"/>
          </p:nvPr>
        </p:nvSpPr>
        <p:spPr/>
        <p:txBody>
          <a:bodyPr vert="horz" lIns="91440" tIns="45720" rIns="91440" bIns="45720" rtlCol="0" anchor="t">
            <a:normAutofit/>
          </a:bodyPr>
          <a:lstStyle/>
          <a:p>
            <a:r>
              <a:rPr lang="en-US">
                <a:cs typeface="Calibri"/>
                <a:hlinkClick r:id="rId2"/>
              </a:rPr>
              <a:t>Hypothes.is</a:t>
            </a:r>
            <a:endParaRPr lang="en-US"/>
          </a:p>
          <a:p>
            <a:r>
              <a:rPr lang="en-US">
                <a:cs typeface="Calibri"/>
                <a:hlinkClick r:id="rId3"/>
              </a:rPr>
              <a:t>Weava</a:t>
            </a:r>
            <a:endParaRPr lang="en-US">
              <a:cs typeface="Calibri"/>
            </a:endParaRPr>
          </a:p>
          <a:p>
            <a:r>
              <a:rPr lang="en-US">
                <a:cs typeface="Calibri"/>
                <a:hlinkClick r:id="rId4"/>
              </a:rPr>
              <a:t>Perusall</a:t>
            </a:r>
            <a:endParaRPr lang="en-US">
              <a:cs typeface="Calibri"/>
            </a:endParaRPr>
          </a:p>
          <a:p>
            <a:r>
              <a:rPr lang="en-US">
                <a:cs typeface="Calibri"/>
                <a:hlinkClick r:id="rId5"/>
              </a:rPr>
              <a:t>NowComment</a:t>
            </a:r>
            <a:endParaRPr lang="en-US">
              <a:ea typeface="Calibri"/>
              <a:cs typeface="Calibri"/>
            </a:endParaRPr>
          </a:p>
          <a:p>
            <a:r>
              <a:rPr lang="en-US">
                <a:cs typeface="Calibri"/>
                <a:hlinkClick r:id="rId6"/>
              </a:rPr>
              <a:t>EMargin</a:t>
            </a:r>
            <a:endParaRPr lang="en-US">
              <a:ea typeface="Calibri"/>
              <a:cs typeface="Calibri"/>
              <a:hlinkClick r:id="rId6"/>
            </a:endParaRPr>
          </a:p>
        </p:txBody>
      </p:sp>
    </p:spTree>
    <p:extLst>
      <p:ext uri="{BB962C8B-B14F-4D97-AF65-F5344CB8AC3E}">
        <p14:creationId xmlns:p14="http://schemas.microsoft.com/office/powerpoint/2010/main" val="2634612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7ECA8-8044-E0E2-8ED9-6EA2EAB2F434}"/>
              </a:ext>
            </a:extLst>
          </p:cNvPr>
          <p:cNvSpPr>
            <a:spLocks noGrp="1"/>
          </p:cNvSpPr>
          <p:nvPr>
            <p:ph type="title"/>
          </p:nvPr>
        </p:nvSpPr>
        <p:spPr/>
        <p:txBody>
          <a:bodyPr/>
          <a:lstStyle/>
          <a:p>
            <a:r>
              <a:rPr lang="en-US">
                <a:cs typeface="Calibri Light"/>
              </a:rPr>
              <a:t>Use Annotation/Interactive Discussion Tools when:</a:t>
            </a:r>
            <a:endParaRPr lang="en-US"/>
          </a:p>
        </p:txBody>
      </p:sp>
      <p:sp>
        <p:nvSpPr>
          <p:cNvPr id="3" name="Content Placeholder 2">
            <a:extLst>
              <a:ext uri="{FF2B5EF4-FFF2-40B4-BE49-F238E27FC236}">
                <a16:creationId xmlns:a16="http://schemas.microsoft.com/office/drawing/2014/main" id="{13CD8925-458C-AC58-275F-2A6ED62482E2}"/>
              </a:ext>
            </a:extLst>
          </p:cNvPr>
          <p:cNvSpPr>
            <a:spLocks noGrp="1"/>
          </p:cNvSpPr>
          <p:nvPr>
            <p:ph idx="1"/>
          </p:nvPr>
        </p:nvSpPr>
        <p:spPr/>
        <p:txBody>
          <a:bodyPr vert="horz" lIns="91440" tIns="45720" rIns="91440" bIns="45720" rtlCol="0" anchor="t">
            <a:normAutofit/>
          </a:bodyPr>
          <a:lstStyle/>
          <a:p>
            <a:r>
              <a:rPr lang="en-US">
                <a:ea typeface="+mn-lt"/>
                <a:cs typeface="+mn-lt"/>
              </a:rPr>
              <a:t>Your main interest is in helping students interact with the texts you are using, either by doing reading notes or annotations, or by discussing readings using the tools available.</a:t>
            </a:r>
            <a:endParaRPr lang="en-US">
              <a:cs typeface="Calibri" panose="020F0502020204030204"/>
            </a:endParaRPr>
          </a:p>
          <a:p>
            <a:r>
              <a:rPr lang="en-US">
                <a:ea typeface="+mn-lt"/>
                <a:cs typeface="+mn-lt"/>
              </a:rPr>
              <a:t>You don’t mind each reading list item being separate from the rest (each reading would need to be done separately in some of these tools rather than an overall browsable list).</a:t>
            </a:r>
          </a:p>
        </p:txBody>
      </p:sp>
    </p:spTree>
    <p:extLst>
      <p:ext uri="{BB962C8B-B14F-4D97-AF65-F5344CB8AC3E}">
        <p14:creationId xmlns:p14="http://schemas.microsoft.com/office/powerpoint/2010/main" val="278064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7558-6670-F336-A345-A11E6E1FCBCD}"/>
              </a:ext>
            </a:extLst>
          </p:cNvPr>
          <p:cNvSpPr>
            <a:spLocks noGrp="1"/>
          </p:cNvSpPr>
          <p:nvPr>
            <p:ph type="title"/>
          </p:nvPr>
        </p:nvSpPr>
        <p:spPr/>
        <p:txBody>
          <a:bodyPr/>
          <a:lstStyle/>
          <a:p>
            <a:r>
              <a:rPr lang="en-US" err="1">
                <a:cs typeface="Calibri Light"/>
              </a:rPr>
              <a:t>NowComment</a:t>
            </a:r>
            <a:endParaRPr lang="en-US" err="1"/>
          </a:p>
        </p:txBody>
      </p:sp>
      <p:pic>
        <p:nvPicPr>
          <p:cNvPr id="7" name="Picture 7">
            <a:extLst>
              <a:ext uri="{FF2B5EF4-FFF2-40B4-BE49-F238E27FC236}">
                <a16:creationId xmlns:a16="http://schemas.microsoft.com/office/drawing/2014/main" id="{07C6BEFB-E266-76E8-0A6E-6D793A57B3D4}"/>
              </a:ext>
            </a:extLst>
          </p:cNvPr>
          <p:cNvPicPr>
            <a:picLocks noGrp="1" noChangeAspect="1"/>
          </p:cNvPicPr>
          <p:nvPr>
            <p:ph idx="1"/>
          </p:nvPr>
        </p:nvPicPr>
        <p:blipFill>
          <a:blip r:embed="rId2"/>
          <a:stretch>
            <a:fillRect/>
          </a:stretch>
        </p:blipFill>
        <p:spPr>
          <a:xfrm>
            <a:off x="1244537" y="1825625"/>
            <a:ext cx="9702925" cy="4351338"/>
          </a:xfrm>
        </p:spPr>
      </p:pic>
    </p:spTree>
    <p:extLst>
      <p:ext uri="{BB962C8B-B14F-4D97-AF65-F5344CB8AC3E}">
        <p14:creationId xmlns:p14="http://schemas.microsoft.com/office/powerpoint/2010/main" val="306082831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25</Slides>
  <Notes>1</Notes>
  <HiddenSlides>0</HiddenSlide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Create Engaging Library Reading Lists</vt:lpstr>
      <vt:lpstr>What are Reading Lists?</vt:lpstr>
      <vt:lpstr>Why This Topic?</vt:lpstr>
      <vt:lpstr>Why Use Reading Lists?</vt:lpstr>
      <vt:lpstr>What we searched for:</vt:lpstr>
      <vt:lpstr>Tool Categories</vt:lpstr>
      <vt:lpstr>Annotation / Interactive Discussion Tools</vt:lpstr>
      <vt:lpstr>Use Annotation/Interactive Discussion Tools when:</vt:lpstr>
      <vt:lpstr>NowComment</vt:lpstr>
      <vt:lpstr>NowComment</vt:lpstr>
      <vt:lpstr>eMargin</vt:lpstr>
      <vt:lpstr>eMargin</vt:lpstr>
      <vt:lpstr>Citation Manager Tools</vt:lpstr>
      <vt:lpstr>Use Citation Manager Tools when:</vt:lpstr>
      <vt:lpstr>PowerPoint Presentation</vt:lpstr>
      <vt:lpstr>PowerPoint Presentation</vt:lpstr>
      <vt:lpstr>Bookmark Sharing Tools</vt:lpstr>
      <vt:lpstr>Use Bookmarking Tools when:</vt:lpstr>
      <vt:lpstr>PowerPoint Presentation</vt:lpstr>
      <vt:lpstr>PowerPoint Presentation</vt:lpstr>
      <vt:lpstr>Combination/Other</vt:lpstr>
      <vt:lpstr>PowerPoint Presentation</vt:lpstr>
      <vt:lpstr>Evernote</vt:lpstr>
      <vt:lpstr>Evernote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2023-07-11T19:44:20Z</dcterms:created>
  <dcterms:modified xsi:type="dcterms:W3CDTF">2023-07-18T14:27:17Z</dcterms:modified>
</cp:coreProperties>
</file>