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32918400" cy="5120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73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38703" algn="l" rtl="0" fontAlgn="base">
      <a:spcBef>
        <a:spcPct val="0"/>
      </a:spcBef>
      <a:spcAft>
        <a:spcPct val="0"/>
      </a:spcAft>
      <a:defRPr sz="3073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877397" algn="l" rtl="0" fontAlgn="base">
      <a:spcBef>
        <a:spcPct val="0"/>
      </a:spcBef>
      <a:spcAft>
        <a:spcPct val="0"/>
      </a:spcAft>
      <a:defRPr sz="3073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16099" algn="l" rtl="0" fontAlgn="base">
      <a:spcBef>
        <a:spcPct val="0"/>
      </a:spcBef>
      <a:spcAft>
        <a:spcPct val="0"/>
      </a:spcAft>
      <a:defRPr sz="3073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754794" algn="l" rtl="0" fontAlgn="base">
      <a:spcBef>
        <a:spcPct val="0"/>
      </a:spcBef>
      <a:spcAft>
        <a:spcPct val="0"/>
      </a:spcAft>
      <a:defRPr sz="3073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193496" algn="l" defTabSz="877397" rtl="0" eaLnBrk="1" latinLnBrk="0" hangingPunct="1">
      <a:defRPr sz="3073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632199" algn="l" defTabSz="877397" rtl="0" eaLnBrk="1" latinLnBrk="0" hangingPunct="1">
      <a:defRPr sz="3073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070893" algn="l" defTabSz="877397" rtl="0" eaLnBrk="1" latinLnBrk="0" hangingPunct="1">
      <a:defRPr sz="3073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509596" algn="l" defTabSz="877397" rtl="0" eaLnBrk="1" latinLnBrk="0" hangingPunct="1">
      <a:defRPr sz="3073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 userDrawn="1">
          <p15:clr>
            <a:srgbClr val="A4A3A4"/>
          </p15:clr>
        </p15:guide>
        <p15:guide id="2" orient="horz" pos="19632" userDrawn="1">
          <p15:clr>
            <a:srgbClr val="A4A3A4"/>
          </p15:clr>
        </p15:guide>
        <p15:guide id="3" orient="horz" pos="3730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6377" userDrawn="1">
          <p15:clr>
            <a:srgbClr val="A4A3A4"/>
          </p15:clr>
        </p15:guide>
        <p15:guide id="6" pos="7209" userDrawn="1">
          <p15:clr>
            <a:srgbClr val="A4A3A4"/>
          </p15:clr>
        </p15:guide>
        <p15:guide id="7" pos="13125" userDrawn="1">
          <p15:clr>
            <a:srgbClr val="A4A3A4"/>
          </p15:clr>
        </p15:guide>
        <p15:guide id="8" pos="21029" userDrawn="1">
          <p15:clr>
            <a:srgbClr val="A4A3A4"/>
          </p15:clr>
        </p15:guide>
        <p15:guide id="9" pos="987" userDrawn="1">
          <p15:clr>
            <a:srgbClr val="A4A3A4"/>
          </p15:clr>
        </p15:guide>
        <p15:guide id="10" pos="13997" userDrawn="1">
          <p15:clr>
            <a:srgbClr val="A4A3A4"/>
          </p15:clr>
        </p15:guide>
        <p15:guide id="11" pos="20198" userDrawn="1">
          <p15:clr>
            <a:srgbClr val="A4A3A4"/>
          </p15:clr>
        </p15:guide>
        <p15:guide id="12" pos="264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71"/>
    <a:srgbClr val="A27752"/>
    <a:srgbClr val="0075CC"/>
    <a:srgbClr val="FFFE7E"/>
    <a:srgbClr val="191919"/>
    <a:srgbClr val="FEADDD"/>
    <a:srgbClr val="FFFF66"/>
    <a:srgbClr val="FFFFE1"/>
    <a:srgbClr val="FFF3F3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B3FE41-04F5-0A9D-58FA-D82C9144B44C}" v="171" dt="2023-06-05T11:49:02.104"/>
    <p1510:client id="{7F42A953-BF2B-C050-7FB9-25D709C84F67}" v="105" dt="2023-06-05T14:13:13.537"/>
    <p1510:client id="{D7BA54BE-992A-DB17-27B3-12D8969F1FD2}" v="27" dt="2023-06-05T14:14:30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715"/>
        <p:guide orient="horz" pos="19632"/>
        <p:guide orient="horz" pos="3730"/>
        <p:guide orient="horz" pos="2131"/>
        <p:guide pos="6377"/>
        <p:guide pos="7209"/>
        <p:guide pos="13125"/>
        <p:guide pos="21029"/>
        <p:guide pos="987"/>
        <p:guide pos="13997"/>
        <p:guide pos="20198"/>
        <p:guide pos="264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Duncan" userId="S::sduncan1@coastal.edu::65c752ad-1ebf-4a84-a241-c434ab68e7a9" providerId="AD" clId="Web-{4DB3FE41-04F5-0A9D-58FA-D82C9144B44C}"/>
    <pc:docChg chg="modSld">
      <pc:chgData name="Samantha Duncan" userId="S::sduncan1@coastal.edu::65c752ad-1ebf-4a84-a241-c434ab68e7a9" providerId="AD" clId="Web-{4DB3FE41-04F5-0A9D-58FA-D82C9144B44C}" dt="2023-06-05T11:48:59.901" v="164" actId="20577"/>
      <pc:docMkLst>
        <pc:docMk/>
      </pc:docMkLst>
      <pc:sldChg chg="modSp">
        <pc:chgData name="Samantha Duncan" userId="S::sduncan1@coastal.edu::65c752ad-1ebf-4a84-a241-c434ab68e7a9" providerId="AD" clId="Web-{4DB3FE41-04F5-0A9D-58FA-D82C9144B44C}" dt="2023-06-05T11:48:59.901" v="164" actId="20577"/>
        <pc:sldMkLst>
          <pc:docMk/>
          <pc:sldMk cId="0" sldId="256"/>
        </pc:sldMkLst>
        <pc:spChg chg="mod">
          <ac:chgData name="Samantha Duncan" userId="S::sduncan1@coastal.edu::65c752ad-1ebf-4a84-a241-c434ab68e7a9" providerId="AD" clId="Web-{4DB3FE41-04F5-0A9D-58FA-D82C9144B44C}" dt="2023-06-05T11:48:59.901" v="164" actId="20577"/>
          <ac:spMkLst>
            <pc:docMk/>
            <pc:sldMk cId="0" sldId="256"/>
            <ac:spMk id="14344" creationId="{9DA5CAA0-0247-48BE-A4FD-B1530C2B0881}"/>
          </ac:spMkLst>
        </pc:spChg>
      </pc:sldChg>
    </pc:docChg>
  </pc:docChgLst>
  <pc:docChgLst>
    <pc:chgData name="Samantha Duncan" userId="S::sduncan1@coastal.edu::65c752ad-1ebf-4a84-a241-c434ab68e7a9" providerId="AD" clId="Web-{D7BA54BE-992A-DB17-27B3-12D8969F1FD2}"/>
    <pc:docChg chg="modSld">
      <pc:chgData name="Samantha Duncan" userId="S::sduncan1@coastal.edu::65c752ad-1ebf-4a84-a241-c434ab68e7a9" providerId="AD" clId="Web-{D7BA54BE-992A-DB17-27B3-12D8969F1FD2}" dt="2023-06-05T14:14:28.624" v="23" actId="20577"/>
      <pc:docMkLst>
        <pc:docMk/>
      </pc:docMkLst>
      <pc:sldChg chg="modSp">
        <pc:chgData name="Samantha Duncan" userId="S::sduncan1@coastal.edu::65c752ad-1ebf-4a84-a241-c434ab68e7a9" providerId="AD" clId="Web-{D7BA54BE-992A-DB17-27B3-12D8969F1FD2}" dt="2023-06-05T14:14:28.624" v="23" actId="20577"/>
        <pc:sldMkLst>
          <pc:docMk/>
          <pc:sldMk cId="0" sldId="256"/>
        </pc:sldMkLst>
        <pc:spChg chg="mod">
          <ac:chgData name="Samantha Duncan" userId="S::sduncan1@coastal.edu::65c752ad-1ebf-4a84-a241-c434ab68e7a9" providerId="AD" clId="Web-{D7BA54BE-992A-DB17-27B3-12D8969F1FD2}" dt="2023-06-05T14:14:28.624" v="23" actId="20577"/>
          <ac:spMkLst>
            <pc:docMk/>
            <pc:sldMk cId="0" sldId="256"/>
            <ac:spMk id="14344" creationId="{9DA5CAA0-0247-48BE-A4FD-B1530C2B0881}"/>
          </ac:spMkLst>
        </pc:spChg>
      </pc:sldChg>
    </pc:docChg>
  </pc:docChgLst>
  <pc:docChgLst>
    <pc:chgData name="Ariana Baker" userId="S::abaker@coastal.edu::cb2e8565-3701-49b5-af04-c7feeb1a971c" providerId="AD" clId="Web-{7F42A953-BF2B-C050-7FB9-25D709C84F67}"/>
    <pc:docChg chg="modSld">
      <pc:chgData name="Ariana Baker" userId="S::abaker@coastal.edu::cb2e8565-3701-49b5-af04-c7feeb1a971c" providerId="AD" clId="Web-{7F42A953-BF2B-C050-7FB9-25D709C84F67}" dt="2023-06-05T14:13:12.053" v="96" actId="20577"/>
      <pc:docMkLst>
        <pc:docMk/>
      </pc:docMkLst>
      <pc:sldChg chg="modSp">
        <pc:chgData name="Ariana Baker" userId="S::abaker@coastal.edu::cb2e8565-3701-49b5-af04-c7feeb1a971c" providerId="AD" clId="Web-{7F42A953-BF2B-C050-7FB9-25D709C84F67}" dt="2023-06-05T14:13:12.053" v="96" actId="20577"/>
        <pc:sldMkLst>
          <pc:docMk/>
          <pc:sldMk cId="0" sldId="256"/>
        </pc:sldMkLst>
        <pc:spChg chg="mod">
          <ac:chgData name="Ariana Baker" userId="S::abaker@coastal.edu::cb2e8565-3701-49b5-af04-c7feeb1a971c" providerId="AD" clId="Web-{7F42A953-BF2B-C050-7FB9-25D709C84F67}" dt="2023-06-05T14:06:45.885" v="13" actId="20577"/>
          <ac:spMkLst>
            <pc:docMk/>
            <pc:sldMk cId="0" sldId="256"/>
            <ac:spMk id="22" creationId="{C10D2C73-FCCC-352E-F9C7-7A1FE7E3BC41}"/>
          </ac:spMkLst>
        </pc:spChg>
        <pc:spChg chg="mod">
          <ac:chgData name="Ariana Baker" userId="S::abaker@coastal.edu::cb2e8565-3701-49b5-af04-c7feeb1a971c" providerId="AD" clId="Web-{7F42A953-BF2B-C050-7FB9-25D709C84F67}" dt="2023-06-05T14:08:23.950" v="52" actId="20577"/>
          <ac:spMkLst>
            <pc:docMk/>
            <pc:sldMk cId="0" sldId="256"/>
            <ac:spMk id="31" creationId="{B478E76C-B12E-475E-B06C-96DF887059B3}"/>
          </ac:spMkLst>
        </pc:spChg>
        <pc:spChg chg="mod">
          <ac:chgData name="Ariana Baker" userId="S::abaker@coastal.edu::cb2e8565-3701-49b5-af04-c7feeb1a971c" providerId="AD" clId="Web-{7F42A953-BF2B-C050-7FB9-25D709C84F67}" dt="2023-06-05T14:11:46.378" v="91" actId="20577"/>
          <ac:spMkLst>
            <pc:docMk/>
            <pc:sldMk cId="0" sldId="256"/>
            <ac:spMk id="14339" creationId="{D6A0FED7-FCFE-490C-8D55-FCDAA86D28EC}"/>
          </ac:spMkLst>
        </pc:spChg>
        <pc:spChg chg="mod">
          <ac:chgData name="Ariana Baker" userId="S::abaker@coastal.edu::cb2e8565-3701-49b5-af04-c7feeb1a971c" providerId="AD" clId="Web-{7F42A953-BF2B-C050-7FB9-25D709C84F67}" dt="2023-06-05T14:13:12.053" v="96" actId="20577"/>
          <ac:spMkLst>
            <pc:docMk/>
            <pc:sldMk cId="0" sldId="256"/>
            <ac:spMk id="14344" creationId="{9DA5CAA0-0247-48BE-A4FD-B1530C2B08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686396-5CC1-4F69-ACF4-3975AE05A0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14265275" cy="2560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D57167-BD63-451B-82D6-AE19EFE81C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8646775" y="0"/>
            <a:ext cx="14263688" cy="2560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DB1012A-42B0-4C51-B251-D758B031C194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DF2F26-0C8B-4BB8-AF09-A2E668F08C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57600" y="3840163"/>
            <a:ext cx="25603200" cy="1920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ED50F8-3B3E-4FFD-B58E-29E0884B7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92475" y="24323675"/>
            <a:ext cx="26333450" cy="23042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D6246-8131-4629-9198-E9F331DD6F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48637825"/>
            <a:ext cx="14265275" cy="2559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DBA8B-809F-41BF-AC51-20B408E0C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8646775" y="48637825"/>
            <a:ext cx="14263688" cy="2559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A41210D-38AF-40E4-9D27-C40D007CBC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38703" rtl="0" eaLnBrk="0" fontAlgn="base" hangingPunct="0">
      <a:spcBef>
        <a:spcPct val="30000"/>
      </a:spcBef>
      <a:spcAft>
        <a:spcPct val="0"/>
      </a:spcAft>
      <a:defRPr sz="1153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11" charset="-128"/>
      </a:defRPr>
    </a:lvl1pPr>
    <a:lvl2pPr marL="438703" algn="l" defTabSz="438703" rtl="0" eaLnBrk="0" fontAlgn="base" hangingPunct="0">
      <a:spcBef>
        <a:spcPct val="30000"/>
      </a:spcBef>
      <a:spcAft>
        <a:spcPct val="0"/>
      </a:spcAft>
      <a:defRPr sz="1153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2pPr>
    <a:lvl3pPr marL="877397" algn="l" defTabSz="438703" rtl="0" eaLnBrk="0" fontAlgn="base" hangingPunct="0">
      <a:spcBef>
        <a:spcPct val="30000"/>
      </a:spcBef>
      <a:spcAft>
        <a:spcPct val="0"/>
      </a:spcAft>
      <a:defRPr sz="1153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3pPr>
    <a:lvl4pPr marL="1316099" algn="l" defTabSz="438703" rtl="0" eaLnBrk="0" fontAlgn="base" hangingPunct="0">
      <a:spcBef>
        <a:spcPct val="30000"/>
      </a:spcBef>
      <a:spcAft>
        <a:spcPct val="0"/>
      </a:spcAft>
      <a:defRPr sz="1153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4pPr>
    <a:lvl5pPr marL="1754794" algn="l" defTabSz="438703" rtl="0" eaLnBrk="0" fontAlgn="base" hangingPunct="0">
      <a:spcBef>
        <a:spcPct val="30000"/>
      </a:spcBef>
      <a:spcAft>
        <a:spcPct val="0"/>
      </a:spcAft>
      <a:defRPr sz="1153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5pPr>
    <a:lvl6pPr marL="2193496" algn="l" defTabSz="438703" rtl="0" eaLnBrk="1" latinLnBrk="0" hangingPunct="1">
      <a:defRPr sz="1153" kern="1200">
        <a:solidFill>
          <a:schemeClr val="tx1"/>
        </a:solidFill>
        <a:latin typeface="+mn-lt"/>
        <a:ea typeface="+mn-ea"/>
        <a:cs typeface="+mn-cs"/>
      </a:defRPr>
    </a:lvl6pPr>
    <a:lvl7pPr marL="2632199" algn="l" defTabSz="438703" rtl="0" eaLnBrk="1" latinLnBrk="0" hangingPunct="1">
      <a:defRPr sz="1153" kern="1200">
        <a:solidFill>
          <a:schemeClr val="tx1"/>
        </a:solidFill>
        <a:latin typeface="+mn-lt"/>
        <a:ea typeface="+mn-ea"/>
        <a:cs typeface="+mn-cs"/>
      </a:defRPr>
    </a:lvl7pPr>
    <a:lvl8pPr marL="3070893" algn="l" defTabSz="438703" rtl="0" eaLnBrk="1" latinLnBrk="0" hangingPunct="1">
      <a:defRPr sz="1153" kern="1200">
        <a:solidFill>
          <a:schemeClr val="tx1"/>
        </a:solidFill>
        <a:latin typeface="+mn-lt"/>
        <a:ea typeface="+mn-ea"/>
        <a:cs typeface="+mn-cs"/>
      </a:defRPr>
    </a:lvl8pPr>
    <a:lvl9pPr marL="3509596" algn="l" defTabSz="438703" rtl="0" eaLnBrk="1" latinLnBrk="0" hangingPunct="1">
      <a:defRPr sz="11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BD156015-0AC2-4D20-9837-573037ADC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657600" y="3840163"/>
            <a:ext cx="25603200" cy="1920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E1FC40DE-AB15-491A-BFC9-FA5ACB24C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5000">
              <a:solidFill>
                <a:srgbClr val="000000"/>
              </a:solidFill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DD3444B5-6E83-4C69-B4E0-D9373628F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3EC7857-3BC9-4DD7-A354-D6E0BB506E7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570" y="10226678"/>
            <a:ext cx="37308063" cy="7054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137" y="18653134"/>
            <a:ext cx="30724929" cy="8413752"/>
          </a:xfrm>
        </p:spPr>
        <p:txBody>
          <a:bodyPr/>
          <a:lstStyle>
            <a:lvl1pPr marL="0" indent="0" algn="ctr">
              <a:buNone/>
              <a:defRPr/>
            </a:lvl1pPr>
            <a:lvl2pPr marL="293844" indent="0" algn="ctr">
              <a:buNone/>
              <a:defRPr/>
            </a:lvl2pPr>
            <a:lvl3pPr marL="587692" indent="0" algn="ctr">
              <a:buNone/>
              <a:defRPr/>
            </a:lvl3pPr>
            <a:lvl4pPr marL="881536" indent="0" algn="ctr">
              <a:buNone/>
              <a:defRPr/>
            </a:lvl4pPr>
            <a:lvl5pPr marL="1175381" indent="0" algn="ctr">
              <a:buNone/>
              <a:defRPr/>
            </a:lvl5pPr>
            <a:lvl6pPr marL="1469225" indent="0" algn="ctr">
              <a:buNone/>
              <a:defRPr/>
            </a:lvl6pPr>
            <a:lvl7pPr marL="1763073" indent="0" algn="ctr">
              <a:buNone/>
              <a:defRPr/>
            </a:lvl7pPr>
            <a:lvl8pPr marL="2056917" indent="0" algn="ctr">
              <a:buNone/>
              <a:defRPr/>
            </a:lvl8pPr>
            <a:lvl9pPr marL="235076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9A9F4A-59A9-473B-9EB1-6F1907EFB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0147D3-B93E-4CF4-8C96-A7F1F4684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7EC030-E97F-4744-9A79-1A29F1569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98545-5D30-4DD7-83C4-A0E6C8479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63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C1CCAC-0655-4534-AC4D-C63082ACE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611BEB-C8BE-428A-AB4E-2218F2699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8629AD-9273-47DF-AF5F-C26A72ABE1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CAD6-48EB-447F-96FE-6CA6A7607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00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302" y="2925763"/>
            <a:ext cx="9326335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567" y="2925763"/>
            <a:ext cx="27851100" cy="263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8251FB-93DA-4720-9B27-7E222E88C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DDDCA8-73B9-4B86-9C4D-27496D6116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ED38C1-1F71-49BE-BD54-EA78D41A6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7EB26-ADB8-4A1E-B1D0-871401478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89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B42DC2-A1A3-4EBE-A023-75F5FA262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F0F6CE-18FC-4882-9D0C-7D32AC481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F9C30-BCED-43F7-94B0-B7123C08D4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D64A2-46F5-4D87-BDB4-53ED16C43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73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449"/>
            <a:ext cx="37308063" cy="6537326"/>
          </a:xfrm>
        </p:spPr>
        <p:txBody>
          <a:bodyPr anchor="t"/>
          <a:lstStyle>
            <a:lvl1pPr algn="l">
              <a:defRPr sz="25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539"/>
            <a:ext cx="37308063" cy="7200902"/>
          </a:xfrm>
        </p:spPr>
        <p:txBody>
          <a:bodyPr anchor="b"/>
          <a:lstStyle>
            <a:lvl1pPr marL="0" indent="0">
              <a:buNone/>
              <a:defRPr sz="1286"/>
            </a:lvl1pPr>
            <a:lvl2pPr marL="293844" indent="0">
              <a:buNone/>
              <a:defRPr sz="1156"/>
            </a:lvl2pPr>
            <a:lvl3pPr marL="587692" indent="0">
              <a:buNone/>
              <a:defRPr sz="1030"/>
            </a:lvl3pPr>
            <a:lvl4pPr marL="881536" indent="0">
              <a:buNone/>
              <a:defRPr sz="900"/>
            </a:lvl4pPr>
            <a:lvl5pPr marL="1175381" indent="0">
              <a:buNone/>
              <a:defRPr sz="900"/>
            </a:lvl5pPr>
            <a:lvl6pPr marL="1469225" indent="0">
              <a:buNone/>
              <a:defRPr sz="900"/>
            </a:lvl6pPr>
            <a:lvl7pPr marL="1763073" indent="0">
              <a:buNone/>
              <a:defRPr sz="900"/>
            </a:lvl7pPr>
            <a:lvl8pPr marL="2056917" indent="0">
              <a:buNone/>
              <a:defRPr sz="900"/>
            </a:lvl8pPr>
            <a:lvl9pPr marL="23507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93951-0790-4EAA-AFC7-D7DDC71BC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3C4D0-7D61-465B-8A76-73C64F823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C16799-2D7F-4ABC-9A4F-786151CF9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16AD6-6CB3-474A-A808-1DE2C6B3A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2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570" y="9510722"/>
            <a:ext cx="18588718" cy="19750085"/>
          </a:xfrm>
        </p:spPr>
        <p:txBody>
          <a:bodyPr/>
          <a:lstStyle>
            <a:lvl1pPr>
              <a:defRPr sz="1800"/>
            </a:lvl1pPr>
            <a:lvl2pPr>
              <a:defRPr sz="1541"/>
            </a:lvl2pPr>
            <a:lvl3pPr>
              <a:defRPr sz="1286"/>
            </a:lvl3pPr>
            <a:lvl4pPr>
              <a:defRPr sz="1156"/>
            </a:lvl4pPr>
            <a:lvl5pPr>
              <a:defRPr sz="1156"/>
            </a:lvl5pPr>
            <a:lvl6pPr>
              <a:defRPr sz="1156"/>
            </a:lvl6pPr>
            <a:lvl7pPr>
              <a:defRPr sz="1156"/>
            </a:lvl7pPr>
            <a:lvl8pPr>
              <a:defRPr sz="1156"/>
            </a:lvl8pPr>
            <a:lvl9pPr>
              <a:defRPr sz="11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0915" y="9510722"/>
            <a:ext cx="18588718" cy="19750085"/>
          </a:xfrm>
        </p:spPr>
        <p:txBody>
          <a:bodyPr/>
          <a:lstStyle>
            <a:lvl1pPr>
              <a:defRPr sz="1800"/>
            </a:lvl1pPr>
            <a:lvl2pPr>
              <a:defRPr sz="1541"/>
            </a:lvl2pPr>
            <a:lvl3pPr>
              <a:defRPr sz="1286"/>
            </a:lvl3pPr>
            <a:lvl4pPr>
              <a:defRPr sz="1156"/>
            </a:lvl4pPr>
            <a:lvl5pPr>
              <a:defRPr sz="1156"/>
            </a:lvl5pPr>
            <a:lvl6pPr>
              <a:defRPr sz="1156"/>
            </a:lvl6pPr>
            <a:lvl7pPr>
              <a:defRPr sz="1156"/>
            </a:lvl7pPr>
            <a:lvl8pPr>
              <a:defRPr sz="1156"/>
            </a:lvl8pPr>
            <a:lvl9pPr>
              <a:defRPr sz="11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0E920-7495-47E1-B643-3040477AD0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5E274-690D-4930-ABE1-DF1470AA3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0B536E-6554-4D55-9689-5F6C13F7D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6986E-2C3F-4131-8B31-9B01B023A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58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8" y="1317624"/>
            <a:ext cx="39501534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833" y="7369181"/>
            <a:ext cx="19392901" cy="3070224"/>
          </a:xfrm>
        </p:spPr>
        <p:txBody>
          <a:bodyPr anchor="b"/>
          <a:lstStyle>
            <a:lvl1pPr marL="0" indent="0">
              <a:buNone/>
              <a:defRPr sz="1541" b="1"/>
            </a:lvl1pPr>
            <a:lvl2pPr marL="293844" indent="0">
              <a:buNone/>
              <a:defRPr sz="1286" b="1"/>
            </a:lvl2pPr>
            <a:lvl3pPr marL="587692" indent="0">
              <a:buNone/>
              <a:defRPr sz="1156" b="1"/>
            </a:lvl3pPr>
            <a:lvl4pPr marL="881536" indent="0">
              <a:buNone/>
              <a:defRPr sz="1030" b="1"/>
            </a:lvl4pPr>
            <a:lvl5pPr marL="1175381" indent="0">
              <a:buNone/>
              <a:defRPr sz="1030" b="1"/>
            </a:lvl5pPr>
            <a:lvl6pPr marL="1469225" indent="0">
              <a:buNone/>
              <a:defRPr sz="1030" b="1"/>
            </a:lvl6pPr>
            <a:lvl7pPr marL="1763073" indent="0">
              <a:buNone/>
              <a:defRPr sz="1030" b="1"/>
            </a:lvl7pPr>
            <a:lvl8pPr marL="2056917" indent="0">
              <a:buNone/>
              <a:defRPr sz="1030" b="1"/>
            </a:lvl8pPr>
            <a:lvl9pPr marL="2350761" indent="0">
              <a:buNone/>
              <a:defRPr sz="10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833" y="10439407"/>
            <a:ext cx="19392901" cy="18965861"/>
          </a:xfrm>
        </p:spPr>
        <p:txBody>
          <a:bodyPr/>
          <a:lstStyle>
            <a:lvl1pPr>
              <a:defRPr sz="1541"/>
            </a:lvl1pPr>
            <a:lvl2pPr>
              <a:defRPr sz="1286"/>
            </a:lvl2pPr>
            <a:lvl3pPr>
              <a:defRPr sz="1156"/>
            </a:lvl3pPr>
            <a:lvl4pPr>
              <a:defRPr sz="1030"/>
            </a:lvl4pPr>
            <a:lvl5pPr>
              <a:defRPr sz="1030"/>
            </a:lvl5pPr>
            <a:lvl6pPr>
              <a:defRPr sz="1030"/>
            </a:lvl6pPr>
            <a:lvl7pPr>
              <a:defRPr sz="1030"/>
            </a:lvl7pPr>
            <a:lvl8pPr>
              <a:defRPr sz="1030"/>
            </a:lvl8pPr>
            <a:lvl9pPr>
              <a:defRPr sz="10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670" y="7369181"/>
            <a:ext cx="19399703" cy="3070224"/>
          </a:xfrm>
        </p:spPr>
        <p:txBody>
          <a:bodyPr anchor="b"/>
          <a:lstStyle>
            <a:lvl1pPr marL="0" indent="0">
              <a:buNone/>
              <a:defRPr sz="1541" b="1"/>
            </a:lvl1pPr>
            <a:lvl2pPr marL="293844" indent="0">
              <a:buNone/>
              <a:defRPr sz="1286" b="1"/>
            </a:lvl2pPr>
            <a:lvl3pPr marL="587692" indent="0">
              <a:buNone/>
              <a:defRPr sz="1156" b="1"/>
            </a:lvl3pPr>
            <a:lvl4pPr marL="881536" indent="0">
              <a:buNone/>
              <a:defRPr sz="1030" b="1"/>
            </a:lvl4pPr>
            <a:lvl5pPr marL="1175381" indent="0">
              <a:buNone/>
              <a:defRPr sz="1030" b="1"/>
            </a:lvl5pPr>
            <a:lvl6pPr marL="1469225" indent="0">
              <a:buNone/>
              <a:defRPr sz="1030" b="1"/>
            </a:lvl6pPr>
            <a:lvl7pPr marL="1763073" indent="0">
              <a:buNone/>
              <a:defRPr sz="1030" b="1"/>
            </a:lvl7pPr>
            <a:lvl8pPr marL="2056917" indent="0">
              <a:buNone/>
              <a:defRPr sz="1030" b="1"/>
            </a:lvl8pPr>
            <a:lvl9pPr marL="2350761" indent="0">
              <a:buNone/>
              <a:defRPr sz="10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670" y="10439407"/>
            <a:ext cx="19399703" cy="18965861"/>
          </a:xfrm>
        </p:spPr>
        <p:txBody>
          <a:bodyPr/>
          <a:lstStyle>
            <a:lvl1pPr>
              <a:defRPr sz="1541"/>
            </a:lvl1pPr>
            <a:lvl2pPr>
              <a:defRPr sz="1286"/>
            </a:lvl2pPr>
            <a:lvl3pPr>
              <a:defRPr sz="1156"/>
            </a:lvl3pPr>
            <a:lvl4pPr>
              <a:defRPr sz="1030"/>
            </a:lvl4pPr>
            <a:lvl5pPr>
              <a:defRPr sz="1030"/>
            </a:lvl5pPr>
            <a:lvl6pPr>
              <a:defRPr sz="1030"/>
            </a:lvl6pPr>
            <a:lvl7pPr>
              <a:defRPr sz="1030"/>
            </a:lvl7pPr>
            <a:lvl8pPr>
              <a:defRPr sz="1030"/>
            </a:lvl8pPr>
            <a:lvl9pPr>
              <a:defRPr sz="10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0257AC-B70E-4245-BE14-DA6E1BA6F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28EDD3-AC55-4195-A65C-A0421BD51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6C44BC-446F-48C9-9E56-CDC113975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C6FED-BE6B-4992-B660-EA9E266E6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86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AAB063-019D-443F-8713-51B96E513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C01FB4-DE47-4AF7-9B40-CD18AF5D8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C876F7-2961-4B62-8745-2BB9E2466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43741-61EA-41F1-902F-2F3CAC840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6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9C6141F-B84C-47CA-896B-687292975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C009B8-9BFC-43C2-BA79-B46C062AD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35A4F5-01D6-44CA-9C30-2377B192A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E16C8-A5A9-4FA5-A68D-4421862B9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4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8" y="1311273"/>
            <a:ext cx="14439901" cy="5576890"/>
          </a:xfrm>
        </p:spPr>
        <p:txBody>
          <a:bodyPr anchor="b"/>
          <a:lstStyle>
            <a:lvl1pPr algn="l">
              <a:defRPr sz="12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970" y="1311279"/>
            <a:ext cx="24536401" cy="28093987"/>
          </a:xfrm>
        </p:spPr>
        <p:txBody>
          <a:bodyPr/>
          <a:lstStyle>
            <a:lvl1pPr>
              <a:defRPr sz="2056"/>
            </a:lvl1pPr>
            <a:lvl2pPr>
              <a:defRPr sz="1800"/>
            </a:lvl2pPr>
            <a:lvl3pPr>
              <a:defRPr sz="1541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838" y="6888171"/>
            <a:ext cx="14439901" cy="22517102"/>
          </a:xfrm>
        </p:spPr>
        <p:txBody>
          <a:bodyPr/>
          <a:lstStyle>
            <a:lvl1pPr marL="0" indent="0">
              <a:buNone/>
              <a:defRPr sz="900"/>
            </a:lvl1pPr>
            <a:lvl2pPr marL="293844" indent="0">
              <a:buNone/>
              <a:defRPr sz="771"/>
            </a:lvl2pPr>
            <a:lvl3pPr marL="587692" indent="0">
              <a:buNone/>
              <a:defRPr sz="645"/>
            </a:lvl3pPr>
            <a:lvl4pPr marL="881536" indent="0">
              <a:buNone/>
              <a:defRPr sz="580"/>
            </a:lvl4pPr>
            <a:lvl5pPr marL="1175381" indent="0">
              <a:buNone/>
              <a:defRPr sz="580"/>
            </a:lvl5pPr>
            <a:lvl6pPr marL="1469225" indent="0">
              <a:buNone/>
              <a:defRPr sz="580"/>
            </a:lvl6pPr>
            <a:lvl7pPr marL="1763073" indent="0">
              <a:buNone/>
              <a:defRPr sz="580"/>
            </a:lvl7pPr>
            <a:lvl8pPr marL="2056917" indent="0">
              <a:buNone/>
              <a:defRPr sz="580"/>
            </a:lvl8pPr>
            <a:lvl9pPr marL="2350761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37FE7-F39D-412D-964E-95A521CC3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0407DB-7839-4285-92BF-49973403C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F270C8-4862-4E34-9909-744476A56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17AD6-DB17-4291-A5C9-B7F1522A6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17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442" y="23042563"/>
            <a:ext cx="26335264" cy="2720976"/>
          </a:xfrm>
        </p:spPr>
        <p:txBody>
          <a:bodyPr anchor="b"/>
          <a:lstStyle>
            <a:lvl1pPr algn="l">
              <a:defRPr sz="12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442" y="2941654"/>
            <a:ext cx="26335264" cy="19750085"/>
          </a:xfrm>
        </p:spPr>
        <p:txBody>
          <a:bodyPr/>
          <a:lstStyle>
            <a:lvl1pPr marL="0" indent="0">
              <a:buNone/>
              <a:defRPr sz="2056"/>
            </a:lvl1pPr>
            <a:lvl2pPr marL="293844" indent="0">
              <a:buNone/>
              <a:defRPr sz="1800"/>
            </a:lvl2pPr>
            <a:lvl3pPr marL="587692" indent="0">
              <a:buNone/>
              <a:defRPr sz="1541"/>
            </a:lvl3pPr>
            <a:lvl4pPr marL="881536" indent="0">
              <a:buNone/>
              <a:defRPr sz="1286"/>
            </a:lvl4pPr>
            <a:lvl5pPr marL="1175381" indent="0">
              <a:buNone/>
              <a:defRPr sz="1286"/>
            </a:lvl5pPr>
            <a:lvl6pPr marL="1469225" indent="0">
              <a:buNone/>
              <a:defRPr sz="1286"/>
            </a:lvl6pPr>
            <a:lvl7pPr marL="1763073" indent="0">
              <a:buNone/>
              <a:defRPr sz="1286"/>
            </a:lvl7pPr>
            <a:lvl8pPr marL="2056917" indent="0">
              <a:buNone/>
              <a:defRPr sz="1286"/>
            </a:lvl8pPr>
            <a:lvl9pPr marL="2350761" indent="0">
              <a:buNone/>
              <a:defRPr sz="128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442" y="25763539"/>
            <a:ext cx="26335264" cy="3862387"/>
          </a:xfrm>
        </p:spPr>
        <p:txBody>
          <a:bodyPr/>
          <a:lstStyle>
            <a:lvl1pPr marL="0" indent="0">
              <a:buNone/>
              <a:defRPr sz="900"/>
            </a:lvl1pPr>
            <a:lvl2pPr marL="293844" indent="0">
              <a:buNone/>
              <a:defRPr sz="771"/>
            </a:lvl2pPr>
            <a:lvl3pPr marL="587692" indent="0">
              <a:buNone/>
              <a:defRPr sz="645"/>
            </a:lvl3pPr>
            <a:lvl4pPr marL="881536" indent="0">
              <a:buNone/>
              <a:defRPr sz="580"/>
            </a:lvl4pPr>
            <a:lvl5pPr marL="1175381" indent="0">
              <a:buNone/>
              <a:defRPr sz="580"/>
            </a:lvl5pPr>
            <a:lvl6pPr marL="1469225" indent="0">
              <a:buNone/>
              <a:defRPr sz="580"/>
            </a:lvl6pPr>
            <a:lvl7pPr marL="1763073" indent="0">
              <a:buNone/>
              <a:defRPr sz="580"/>
            </a:lvl7pPr>
            <a:lvl8pPr marL="2056917" indent="0">
              <a:buNone/>
              <a:defRPr sz="580"/>
            </a:lvl8pPr>
            <a:lvl9pPr marL="2350761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1C3D0-1487-4E80-BC38-18EF45C44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276A5F-D92D-4587-82D9-EA975D5D3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87C7D-1875-4278-AB00-EA5EFC904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E9BF6-CD84-4D90-86F7-A21EBB6CC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94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61A954-438A-40D2-8720-AA911F686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91570" y="2926080"/>
            <a:ext cx="373080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4F9C45-2FCC-401E-AF20-75C97DAA7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91570" y="9511392"/>
            <a:ext cx="37308063" cy="1974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230027-CB26-43E4-A691-9D14A0C905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1568" y="29992320"/>
            <a:ext cx="9144002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>
              <a:defRPr sz="3983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582201-4E43-4865-A528-C2163ACEAC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42" y="29992320"/>
            <a:ext cx="13898334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ctr">
              <a:defRPr sz="3983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DA53AD-2868-481F-AFD4-4F260538E1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637" y="29992320"/>
            <a:ext cx="9144002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r">
              <a:defRPr sz="3983">
                <a:latin typeface="Times New Roman" panose="02020603050405020304" pitchFamily="18" charset="0"/>
              </a:defRPr>
            </a:lvl1pPr>
          </a:lstStyle>
          <a:p>
            <a:fld id="{6BDB1FEC-EA31-455D-AA01-9FDAC56A12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19100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ctr" defTabSz="2619100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2pPr>
      <a:lvl3pPr algn="ctr" defTabSz="2619100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3pPr>
      <a:lvl4pPr algn="ctr" defTabSz="2619100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4pPr>
      <a:lvl5pPr algn="ctr" defTabSz="2619100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5pPr>
      <a:lvl6pPr marL="293844" algn="ctr" defTabSz="2619100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-65" charset="0"/>
        </a:defRPr>
      </a:lvl6pPr>
      <a:lvl7pPr marL="587692" algn="ctr" defTabSz="2619100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-65" charset="0"/>
        </a:defRPr>
      </a:lvl7pPr>
      <a:lvl8pPr marL="881536" algn="ctr" defTabSz="2619100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-65" charset="0"/>
        </a:defRPr>
      </a:lvl8pPr>
      <a:lvl9pPr marL="1175381" algn="ctr" defTabSz="2619100" rtl="0" fontAlgn="base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imes New Roman" pitchFamily="-65" charset="0"/>
        </a:defRPr>
      </a:lvl9pPr>
    </p:titleStyle>
    <p:bodyStyle>
      <a:lvl1pPr marL="982545" indent="-982545" algn="l" defTabSz="2619100" rtl="0" eaLnBrk="0" fontAlgn="base" hangingPunct="0">
        <a:spcBef>
          <a:spcPct val="20000"/>
        </a:spcBef>
        <a:spcAft>
          <a:spcPct val="0"/>
        </a:spcAft>
        <a:buChar char="•"/>
        <a:defRPr sz="9189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2128337" indent="-818276" algn="l" defTabSz="2619100" rtl="0" eaLnBrk="0" fontAlgn="base" hangingPunct="0">
        <a:spcBef>
          <a:spcPct val="20000"/>
        </a:spcBef>
        <a:spcAft>
          <a:spcPct val="0"/>
        </a:spcAft>
        <a:buChar char="–"/>
        <a:defRPr sz="8034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3274129" indent="-655029" algn="l" defTabSz="2619100" rtl="0" eaLnBrk="0" fontAlgn="base" hangingPunct="0">
        <a:spcBef>
          <a:spcPct val="20000"/>
        </a:spcBef>
        <a:spcAft>
          <a:spcPct val="0"/>
        </a:spcAft>
        <a:buChar char="•"/>
        <a:defRPr sz="6878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4584187" indent="-655029" algn="l" defTabSz="2619100" rtl="0" eaLnBrk="0" fontAlgn="base" hangingPunct="0">
        <a:spcBef>
          <a:spcPct val="20000"/>
        </a:spcBef>
        <a:spcAft>
          <a:spcPct val="0"/>
        </a:spcAft>
        <a:buChar char="–"/>
        <a:defRPr sz="5722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5893229" indent="-654010" algn="l" defTabSz="2619100" rtl="0" eaLnBrk="0" fontAlgn="base" hangingPunct="0">
        <a:spcBef>
          <a:spcPct val="20000"/>
        </a:spcBef>
        <a:spcAft>
          <a:spcPct val="0"/>
        </a:spcAft>
        <a:buChar char="»"/>
        <a:defRPr sz="5722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6187074" indent="-654010" algn="l" defTabSz="2619100" rtl="0" fontAlgn="base">
        <a:spcBef>
          <a:spcPct val="20000"/>
        </a:spcBef>
        <a:spcAft>
          <a:spcPct val="0"/>
        </a:spcAft>
        <a:buChar char="»"/>
        <a:defRPr sz="5722">
          <a:solidFill>
            <a:schemeClr val="tx1"/>
          </a:solidFill>
          <a:latin typeface="+mn-lt"/>
          <a:ea typeface="ＭＳ Ｐゴシック" pitchFamily="-65" charset="-128"/>
        </a:defRPr>
      </a:lvl6pPr>
      <a:lvl7pPr marL="6480918" indent="-654010" algn="l" defTabSz="2619100" rtl="0" fontAlgn="base">
        <a:spcBef>
          <a:spcPct val="20000"/>
        </a:spcBef>
        <a:spcAft>
          <a:spcPct val="0"/>
        </a:spcAft>
        <a:buChar char="»"/>
        <a:defRPr sz="5722">
          <a:solidFill>
            <a:schemeClr val="tx1"/>
          </a:solidFill>
          <a:latin typeface="+mn-lt"/>
          <a:ea typeface="ＭＳ Ｐゴシック" pitchFamily="-65" charset="-128"/>
        </a:defRPr>
      </a:lvl7pPr>
      <a:lvl8pPr marL="6774762" indent="-654010" algn="l" defTabSz="2619100" rtl="0" fontAlgn="base">
        <a:spcBef>
          <a:spcPct val="20000"/>
        </a:spcBef>
        <a:spcAft>
          <a:spcPct val="0"/>
        </a:spcAft>
        <a:buChar char="»"/>
        <a:defRPr sz="5722">
          <a:solidFill>
            <a:schemeClr val="tx1"/>
          </a:solidFill>
          <a:latin typeface="+mn-lt"/>
          <a:ea typeface="ＭＳ Ｐゴシック" pitchFamily="-65" charset="-128"/>
        </a:defRPr>
      </a:lvl8pPr>
      <a:lvl9pPr marL="7068610" indent="-654010" algn="l" defTabSz="2619100" rtl="0" fontAlgn="base">
        <a:spcBef>
          <a:spcPct val="20000"/>
        </a:spcBef>
        <a:spcAft>
          <a:spcPct val="0"/>
        </a:spcAft>
        <a:buChar char="»"/>
        <a:defRPr sz="5722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293844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1pPr>
      <a:lvl2pPr marL="293844" algn="l" defTabSz="293844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2pPr>
      <a:lvl3pPr marL="587692" algn="l" defTabSz="293844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3pPr>
      <a:lvl4pPr marL="881536" algn="l" defTabSz="293844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4pPr>
      <a:lvl5pPr marL="1175381" algn="l" defTabSz="293844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5pPr>
      <a:lvl6pPr marL="1469225" algn="l" defTabSz="293844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6pPr>
      <a:lvl7pPr marL="1763073" algn="l" defTabSz="293844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7pPr>
      <a:lvl8pPr marL="2056917" algn="l" defTabSz="293844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8pPr>
      <a:lvl9pPr marL="2350761" algn="l" defTabSz="293844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>
            <a:extLst>
              <a:ext uri="{FF2B5EF4-FFF2-40B4-BE49-F238E27FC236}">
                <a16:creationId xmlns:a16="http://schemas.microsoft.com/office/drawing/2014/main" id="{D6A0FED7-FCFE-490C-8D55-FCDAA86D2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198" y="12211688"/>
            <a:ext cx="15671497" cy="7056026"/>
          </a:xfrm>
          <a:prstGeom prst="rect">
            <a:avLst/>
          </a:prstGeom>
          <a:solidFill>
            <a:schemeClr val="bg1"/>
          </a:solidFill>
          <a:ln w="28575">
            <a:solidFill>
              <a:srgbClr val="006F71"/>
            </a:solidFill>
            <a:round/>
            <a:headEnd/>
            <a:tailEnd/>
          </a:ln>
        </p:spPr>
        <p:txBody>
          <a:bodyPr lIns="587828" tIns="293916" rIns="587828" bIns="587828" anchor="t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2251"/>
              </a:spcAft>
            </a:pPr>
            <a:r>
              <a:rPr lang="en-US" altLang="en-US" sz="6600" b="1">
                <a:latin typeface="Calibri" panose="020F0502020204030204" pitchFamily="34" charset="0"/>
                <a:cs typeface="Calibri" panose="020F0502020204030204" pitchFamily="34" charset="0"/>
              </a:rPr>
              <a:t>Coastal Carolina University Libraries’ Open Access Initiatives:</a:t>
            </a:r>
            <a:endParaRPr lang="en-US" altLang="en-US" sz="6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 eaLnBrk="1" hangingPunct="1">
              <a:spcBef>
                <a:spcPts val="0"/>
              </a:spcBef>
              <a:spcAft>
                <a:spcPts val="2251"/>
              </a:spcAft>
              <a:buFont typeface="+mj-lt"/>
              <a:buAutoNum type="arabicPeriod"/>
            </a:pPr>
            <a:r>
              <a:rPr lang="en-US" sz="5400" err="1">
                <a:latin typeface="Calibri"/>
                <a:ea typeface="MS PGothic"/>
                <a:cs typeface="Calibri"/>
              </a:rPr>
              <a:t>LibGuide</a:t>
            </a:r>
            <a:r>
              <a:rPr lang="en-US" sz="5400">
                <a:latin typeface="Calibri"/>
                <a:ea typeface="MS PGothic"/>
                <a:cs typeface="Calibri"/>
              </a:rPr>
              <a:t>: </a:t>
            </a:r>
            <a:r>
              <a:rPr lang="en-US" altLang="en-US" sz="5400" b="1">
                <a:latin typeface="Calibri"/>
                <a:ea typeface="MS PGothic"/>
                <a:cs typeface="Calibri"/>
              </a:rPr>
              <a:t>libguides.coastal.edu/OA </a:t>
            </a:r>
            <a:endParaRPr lang="en-US" altLang="en-US" sz="5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 eaLnBrk="1" hangingPunct="1">
              <a:spcBef>
                <a:spcPts val="0"/>
              </a:spcBef>
              <a:spcAft>
                <a:spcPts val="2251"/>
              </a:spcAft>
              <a:buFont typeface="+mj-lt"/>
              <a:buAutoNum type="arabicPeriod"/>
            </a:pP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Transformative Agreements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2251"/>
              </a:spcAft>
              <a:buFont typeface="+mj-lt"/>
              <a:buAutoNum type="arabicPeriod"/>
            </a:pPr>
            <a:r>
              <a:rPr lang="en-US" altLang="en-US" sz="5400">
                <a:latin typeface="Calibri" panose="020F0502020204030204" pitchFamily="34" charset="0"/>
                <a:cs typeface="Calibri" panose="020F0502020204030204" pitchFamily="34" charset="0"/>
              </a:rPr>
              <a:t>Article Processing Charge (APC) Fund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2251"/>
              </a:spcAft>
              <a:buFont typeface="+mj-lt"/>
              <a:buAutoNum type="arabicPeriod"/>
            </a:pP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Open Access Statement</a:t>
            </a:r>
          </a:p>
        </p:txBody>
      </p:sp>
      <p:sp>
        <p:nvSpPr>
          <p:cNvPr id="14343" name="Text Box 14">
            <a:extLst>
              <a:ext uri="{FF2B5EF4-FFF2-40B4-BE49-F238E27FC236}">
                <a16:creationId xmlns:a16="http://schemas.microsoft.com/office/drawing/2014/main" id="{3037F714-7DBC-4A6D-85A2-0DA6923BB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071" y="3620018"/>
            <a:ext cx="30665056" cy="247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6349" tIns="176349" rIns="176349" bIns="176349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2051"/>
              </a:spcAft>
            </a:pPr>
            <a:r>
              <a:rPr lang="en-US" altLang="en-US" sz="6000">
                <a:latin typeface="Calibri" panose="020F0502020204030204" pitchFamily="34" charset="0"/>
                <a:cs typeface="Calibri" panose="020F0502020204030204" pitchFamily="34" charset="0"/>
              </a:rPr>
              <a:t>Samantha Duncan, Instructional Design Librarian, Coastal Carolina University</a:t>
            </a:r>
          </a:p>
          <a:p>
            <a:pPr algn="ctr" eaLnBrk="1" hangingPunct="1">
              <a:spcBef>
                <a:spcPts val="0"/>
              </a:spcBef>
              <a:spcAft>
                <a:spcPts val="2051"/>
              </a:spcAft>
            </a:pPr>
            <a:r>
              <a:rPr lang="en-US" altLang="en-US" sz="6000">
                <a:latin typeface="Calibri" panose="020F0502020204030204" pitchFamily="34" charset="0"/>
                <a:cs typeface="Calibri" panose="020F0502020204030204" pitchFamily="34" charset="0"/>
              </a:rPr>
              <a:t>Ariana Baker, Scholarly Engagement Librarian, Coastal Carolina University</a:t>
            </a:r>
          </a:p>
        </p:txBody>
      </p:sp>
      <p:sp>
        <p:nvSpPr>
          <p:cNvPr id="14344" name="Text Box 15">
            <a:extLst>
              <a:ext uri="{FF2B5EF4-FFF2-40B4-BE49-F238E27FC236}">
                <a16:creationId xmlns:a16="http://schemas.microsoft.com/office/drawing/2014/main" id="{9DA5CAA0-0247-48BE-A4FD-B1530C2B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2320" y="23134319"/>
            <a:ext cx="12298679" cy="8608423"/>
          </a:xfrm>
          <a:prstGeom prst="rect">
            <a:avLst/>
          </a:prstGeom>
          <a:solidFill>
            <a:schemeClr val="bg1"/>
          </a:solidFill>
          <a:ln w="28575">
            <a:solidFill>
              <a:srgbClr val="006F71"/>
            </a:solidFill>
            <a:round/>
            <a:headEnd/>
            <a:tailEnd/>
          </a:ln>
        </p:spPr>
        <p:txBody>
          <a:bodyPr lIns="587828" tIns="293916" rIns="587828" bIns="587828" anchor="t"/>
          <a:lstStyle>
            <a:lvl1pPr marL="500063" indent="-500063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99745" indent="-499745" eaLnBrk="1" hangingPunct="1">
              <a:spcBef>
                <a:spcPts val="0"/>
              </a:spcBef>
              <a:spcAft>
                <a:spcPts val="2251"/>
              </a:spcAft>
            </a:pPr>
            <a:r>
              <a:rPr lang="en-US" sz="6600" b="1">
                <a:latin typeface="Calibri"/>
                <a:ea typeface="MS PGothic"/>
                <a:cs typeface="Calibri"/>
              </a:rPr>
              <a:t>Video Design Process &amp; Goals</a:t>
            </a:r>
            <a:endParaRPr lang="en-US">
              <a:latin typeface="Calibri"/>
              <a:ea typeface="MS PGothic"/>
              <a:cs typeface="Calibri"/>
            </a:endParaRPr>
          </a:p>
          <a:p>
            <a:pPr marL="857250" indent="-857250">
              <a:spcAft>
                <a:spcPts val="2251"/>
              </a:spcAft>
              <a:buFont typeface="Arial,Sans-Serif"/>
              <a:buChar char="•"/>
            </a:pPr>
            <a:r>
              <a:rPr lang="en-US" sz="5400">
                <a:latin typeface="Calibri"/>
                <a:ea typeface="MS PGothic"/>
                <a:cs typeface="Arial"/>
              </a:rPr>
              <a:t>Planning &amp; Development:</a:t>
            </a:r>
            <a:r>
              <a:rPr lang="en-US" sz="5400">
                <a:latin typeface="Calibri"/>
                <a:ea typeface="MS PGothic"/>
                <a:cs typeface="Helvetica"/>
              </a:rPr>
              <a:t> Outreach, instruction, and training</a:t>
            </a:r>
            <a:endParaRPr lang="en-US" sz="5400">
              <a:latin typeface="Calibri"/>
              <a:cs typeface="Helvetica" panose="020B0604020202020204" pitchFamily="34" charset="0"/>
            </a:endParaRPr>
          </a:p>
          <a:p>
            <a:pPr marL="857250" indent="-857250">
              <a:spcAft>
                <a:spcPts val="2251"/>
              </a:spcAft>
              <a:buFont typeface="Arial,Sans-Serif"/>
              <a:buChar char="•"/>
            </a:pPr>
            <a:r>
              <a:rPr lang="en-US" sz="5400">
                <a:latin typeface="Calibri"/>
                <a:ea typeface="MS PGothic"/>
                <a:cs typeface="Arial"/>
              </a:rPr>
              <a:t>Pre-Production: Topics and template</a:t>
            </a:r>
          </a:p>
          <a:p>
            <a:pPr marL="857250" indent="-857250">
              <a:spcAft>
                <a:spcPts val="2251"/>
              </a:spcAft>
              <a:buFont typeface="Arial,Sans-Serif"/>
              <a:buChar char="•"/>
            </a:pPr>
            <a:r>
              <a:rPr lang="en-US" sz="5400">
                <a:latin typeface="Calibri"/>
                <a:ea typeface="MS PGothic"/>
                <a:cs typeface="Arial"/>
              </a:rPr>
              <a:t>Production: Record the video</a:t>
            </a:r>
          </a:p>
          <a:p>
            <a:pPr marL="857250" indent="-857250">
              <a:spcAft>
                <a:spcPts val="2251"/>
              </a:spcAft>
              <a:buFont typeface="Arial,Sans-Serif"/>
              <a:buChar char="•"/>
            </a:pPr>
            <a:r>
              <a:rPr lang="en-US" sz="5400">
                <a:latin typeface="Calibri"/>
                <a:ea typeface="MS PGothic"/>
                <a:cs typeface="Arial"/>
              </a:rPr>
              <a:t>Post-Production: Video edits</a:t>
            </a:r>
          </a:p>
          <a:p>
            <a:pPr marL="857250" indent="-857250">
              <a:spcAft>
                <a:spcPts val="2251"/>
              </a:spcAft>
              <a:buFont typeface="Arial,Sans-Serif"/>
              <a:buChar char="•"/>
            </a:pPr>
            <a:r>
              <a:rPr lang="en-US" sz="5400">
                <a:latin typeface="Calibri"/>
                <a:ea typeface="MS PGothic"/>
                <a:cs typeface="Arial"/>
              </a:rPr>
              <a:t>Marketing &amp; Distribution: Open Access Week, library video tutorials</a:t>
            </a:r>
          </a:p>
        </p:txBody>
      </p:sp>
      <p:sp>
        <p:nvSpPr>
          <p:cNvPr id="3" name="Rectangle 180">
            <a:extLst>
              <a:ext uri="{FF2B5EF4-FFF2-40B4-BE49-F238E27FC236}">
                <a16:creationId xmlns:a16="http://schemas.microsoft.com/office/drawing/2014/main" id="{C0A48803-9BB3-4B16-BD57-2974D4E32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0756" y="1635020"/>
            <a:ext cx="31789687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1500" b="1">
                <a:ln w="0"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Opening the Door to Open Access</a:t>
            </a:r>
          </a:p>
        </p:txBody>
      </p:sp>
      <p:sp>
        <p:nvSpPr>
          <p:cNvPr id="14356" name="TextBox 5">
            <a:extLst>
              <a:ext uri="{FF2B5EF4-FFF2-40B4-BE49-F238E27FC236}">
                <a16:creationId xmlns:a16="http://schemas.microsoft.com/office/drawing/2014/main" id="{D871BA1F-F546-468A-9F4E-086D4B218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1105" y="10341092"/>
            <a:ext cx="184731" cy="40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56"/>
          </a:p>
        </p:txBody>
      </p:sp>
      <p:sp>
        <p:nvSpPr>
          <p:cNvPr id="14345" name="Text Box 70">
            <a:extLst>
              <a:ext uri="{FF2B5EF4-FFF2-40B4-BE49-F238E27FC236}">
                <a16:creationId xmlns:a16="http://schemas.microsoft.com/office/drawing/2014/main" id="{4B59D6E4-1A03-4140-9ADA-7FE31D375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2893" y="23134319"/>
            <a:ext cx="10123107" cy="8577863"/>
          </a:xfrm>
          <a:prstGeom prst="rect">
            <a:avLst/>
          </a:prstGeom>
          <a:solidFill>
            <a:schemeClr val="bg1"/>
          </a:solidFill>
          <a:ln w="28575">
            <a:solidFill>
              <a:srgbClr val="006F71"/>
            </a:solidFill>
            <a:round/>
            <a:headEnd/>
            <a:tailEnd/>
          </a:ln>
        </p:spPr>
        <p:txBody>
          <a:bodyPr lIns="587828" tIns="293916" rIns="587828" bIns="587828"/>
          <a:lstStyle>
            <a:lvl1pPr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2251"/>
              </a:spcAft>
            </a:pPr>
            <a:r>
              <a:rPr lang="en-US" altLang="en-US" sz="6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Considerations for Openly Licensed Videos</a:t>
            </a:r>
          </a:p>
          <a:p>
            <a:pPr marL="857250" indent="-857250" eaLnBrk="1" hangingPunct="1">
              <a:spcAft>
                <a:spcPts val="2251"/>
              </a:spcAft>
              <a:buFont typeface="Arial" panose="020B0604020202020204" pitchFamily="34" charset="0"/>
              <a:buChar char="•"/>
            </a:pPr>
            <a:r>
              <a:rPr lang="en-US" altLang="en-US" sz="5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software uses copyrighted images </a:t>
            </a:r>
          </a:p>
          <a:p>
            <a:pPr marL="857250" indent="-857250" eaLnBrk="1" hangingPunct="1">
              <a:spcAft>
                <a:spcPts val="2251"/>
              </a:spcAft>
              <a:buFont typeface="Arial" panose="020B0604020202020204" pitchFamily="34" charset="0"/>
              <a:buChar char="•"/>
            </a:pPr>
            <a:r>
              <a:rPr lang="en-US" altLang="en-US" sz="5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Hosting platforms do not allow video downloads</a:t>
            </a:r>
          </a:p>
          <a:p>
            <a:pPr marL="857250" indent="-857250" eaLnBrk="1" hangingPunct="1">
              <a:spcAft>
                <a:spcPts val="2251"/>
              </a:spcAft>
              <a:buFont typeface="Arial" panose="020B0604020202020204" pitchFamily="34" charset="0"/>
              <a:buChar char="•"/>
            </a:pPr>
            <a:r>
              <a:rPr lang="en-US" altLang="en-US" sz="5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software does not generate an editable file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B478E76C-B12E-475E-B06C-96DF8870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928" y="20345400"/>
            <a:ext cx="15671498" cy="11397342"/>
          </a:xfrm>
          <a:prstGeom prst="rect">
            <a:avLst/>
          </a:prstGeom>
          <a:solidFill>
            <a:schemeClr val="bg1"/>
          </a:solidFill>
          <a:ln w="28575">
            <a:solidFill>
              <a:srgbClr val="006F71"/>
            </a:solidFill>
            <a:round/>
            <a:headEnd/>
            <a:tailEnd/>
          </a:ln>
        </p:spPr>
        <p:txBody>
          <a:bodyPr lIns="587828" tIns="293916" rIns="587828" bIns="587828" anchor="t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Aft>
                <a:spcPts val="2251"/>
              </a:spcAft>
            </a:pPr>
            <a:r>
              <a:rPr lang="en-US" altLang="en-US" sz="6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 of Open Access Initiatives</a:t>
            </a:r>
          </a:p>
          <a:p>
            <a:pPr marL="685800" indent="-685800">
              <a:spcAft>
                <a:spcPts val="2251"/>
              </a:spcAft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MS PGothic"/>
                <a:cs typeface="Calibri"/>
              </a:rPr>
              <a:t>Open Access</a:t>
            </a:r>
            <a:r>
              <a:rPr lang="en-US" sz="5400" b="0" i="0">
                <a:effectLst/>
                <a:latin typeface="Calibri"/>
                <a:ea typeface="MS PGothic"/>
                <a:cs typeface="Calibri"/>
              </a:rPr>
              <a:t> </a:t>
            </a:r>
            <a:r>
              <a:rPr lang="en-US" sz="5400" err="1">
                <a:latin typeface="Calibri"/>
                <a:ea typeface="MS PGothic"/>
                <a:cs typeface="Calibri"/>
              </a:rPr>
              <a:t>LibGuide</a:t>
            </a:r>
            <a:r>
              <a:rPr lang="en-US" sz="5400" b="0" i="0">
                <a:effectLst/>
                <a:latin typeface="Calibri"/>
                <a:ea typeface="MS PGothic"/>
                <a:cs typeface="Calibri"/>
              </a:rPr>
              <a:t> </a:t>
            </a:r>
          </a:p>
          <a:p>
            <a:pPr marL="685800" indent="-685800">
              <a:spcAft>
                <a:spcPts val="2251"/>
              </a:spcAft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MS PGothic"/>
                <a:cs typeface="Calibri"/>
              </a:rPr>
              <a:t>Open Access</a:t>
            </a:r>
            <a:r>
              <a:rPr lang="en-US" sz="5400" b="0" i="0">
                <a:effectLst/>
                <a:latin typeface="Calibri"/>
                <a:ea typeface="MS PGothic"/>
                <a:cs typeface="Calibri"/>
              </a:rPr>
              <a:t> workshops </a:t>
            </a:r>
          </a:p>
          <a:p>
            <a:pPr marL="685800" indent="-685800" algn="l" rtl="0" fontAlgn="base">
              <a:spcAft>
                <a:spcPts val="2251"/>
              </a:spcAft>
              <a:buFont typeface="Arial" panose="020B0604020202020204" pitchFamily="34" charset="0"/>
              <a:buChar char="•"/>
            </a:pPr>
            <a:r>
              <a:rPr lang="en-US" sz="5400" b="0" i="0">
                <a:effectLst/>
                <a:latin typeface="Calibri" panose="020F0502020204030204" pitchFamily="34" charset="0"/>
              </a:rPr>
              <a:t>Social media</a:t>
            </a:r>
          </a:p>
          <a:p>
            <a:pPr marL="685800" indent="-685800">
              <a:spcAft>
                <a:spcPts val="2251"/>
              </a:spcAft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MS PGothic"/>
                <a:cs typeface="Calibri"/>
              </a:rPr>
              <a:t>Open Access </a:t>
            </a:r>
            <a:r>
              <a:rPr lang="en-US" sz="5400" b="0" i="0">
                <a:effectLst/>
                <a:latin typeface="Calibri"/>
                <a:ea typeface="MS PGothic"/>
                <a:cs typeface="Calibri"/>
              </a:rPr>
              <a:t>videos</a:t>
            </a:r>
            <a:r>
              <a:rPr lang="en-US" sz="5400">
                <a:latin typeface="Calibri"/>
                <a:ea typeface="MS PGothic"/>
                <a:cs typeface="Calibri"/>
              </a:rPr>
              <a:t> </a:t>
            </a:r>
            <a:endParaRPr lang="en-US" sz="5400" b="0" i="0">
              <a:effectLst/>
              <a:latin typeface="Calibri" panose="020F0502020204030204" pitchFamily="34" charset="0"/>
              <a:cs typeface="Calibri"/>
            </a:endParaRPr>
          </a:p>
          <a:p>
            <a:pPr marL="1428750" lvl="1" indent="-685800">
              <a:spcAft>
                <a:spcPts val="2251"/>
              </a:spcAft>
              <a:buFont typeface="Arial" panose="020B0604020202020204" pitchFamily="34" charset="0"/>
              <a:buChar char="•"/>
            </a:pPr>
            <a:r>
              <a:rPr lang="en-US" sz="4800" b="0" i="0">
                <a:effectLst/>
                <a:latin typeface="Calibri" panose="020F0502020204030204" pitchFamily="34" charset="0"/>
              </a:rPr>
              <a:t>What is Open Access?  </a:t>
            </a:r>
          </a:p>
          <a:p>
            <a:pPr marL="1428750" lvl="1" indent="-685800">
              <a:spcAft>
                <a:spcPts val="2251"/>
              </a:spcAft>
              <a:buFont typeface="Arial" panose="020B0604020202020204" pitchFamily="34" charset="0"/>
              <a:buChar char="•"/>
            </a:pPr>
            <a:r>
              <a:rPr lang="en-US" sz="4800" b="0" i="0">
                <a:effectLst/>
                <a:latin typeface="Calibri" panose="020F0502020204030204" pitchFamily="34" charset="0"/>
              </a:rPr>
              <a:t>Types of Open Access  </a:t>
            </a:r>
          </a:p>
          <a:p>
            <a:pPr marL="1428750" lvl="1" indent="-685800">
              <a:spcAft>
                <a:spcPts val="2251"/>
              </a:spcAft>
              <a:buFont typeface="Arial" panose="020B0604020202020204" pitchFamily="34" charset="0"/>
              <a:buChar char="•"/>
            </a:pPr>
            <a:r>
              <a:rPr lang="en-US" sz="4800">
                <a:latin typeface="Calibri"/>
                <a:ea typeface="MS PGothic"/>
                <a:cs typeface="Calibri"/>
              </a:rPr>
              <a:t>Open Access</a:t>
            </a:r>
            <a:r>
              <a:rPr lang="en-US" sz="4800" b="0" i="0">
                <a:effectLst/>
                <a:latin typeface="Calibri"/>
                <a:ea typeface="MS PGothic"/>
                <a:cs typeface="Calibri"/>
              </a:rPr>
              <a:t> Facts and Myths  </a:t>
            </a:r>
          </a:p>
          <a:p>
            <a:pPr marL="1428750" lvl="1" indent="-685800">
              <a:spcAft>
                <a:spcPts val="2251"/>
              </a:spcAft>
              <a:buFont typeface="Arial" panose="020B0604020202020204" pitchFamily="34" charset="0"/>
              <a:buChar char="•"/>
            </a:pPr>
            <a:r>
              <a:rPr lang="en-US" sz="4800" b="0" i="0">
                <a:effectLst/>
                <a:latin typeface="Calibri" panose="020F0502020204030204" pitchFamily="34" charset="0"/>
              </a:rPr>
              <a:t>Make Your Publications Open Access</a:t>
            </a:r>
          </a:p>
          <a:p>
            <a:pPr marL="1428750" lvl="1" indent="-685800">
              <a:spcAft>
                <a:spcPts val="2251"/>
              </a:spcAft>
              <a:buFont typeface="Arial" panose="020B0604020202020204" pitchFamily="34" charset="0"/>
              <a:buChar char="•"/>
            </a:pPr>
            <a:r>
              <a:rPr lang="en-US" sz="4800">
                <a:latin typeface="Calibri" panose="020F0502020204030204" pitchFamily="34" charset="0"/>
              </a:rPr>
              <a:t>Transformative Agreements</a:t>
            </a:r>
            <a:r>
              <a:rPr lang="en-US" sz="4800" b="0" i="0"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spcAft>
                <a:spcPts val="2251"/>
              </a:spcAft>
            </a:pPr>
            <a:endParaRPr lang="en-US" sz="4400" b="0" i="0">
              <a:effectLst/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800" i="1">
              <a:solidFill>
                <a:schemeClr val="accent2"/>
              </a:solidFill>
              <a:latin typeface="Avenir Book" pitchFamily="12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77887-AFD0-4C93-837D-21A79CCDA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786" y="1665756"/>
            <a:ext cx="3388285" cy="45064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12091E-9975-4484-8722-9C75F9F7DB52}"/>
              </a:ext>
            </a:extLst>
          </p:cNvPr>
          <p:cNvSpPr/>
          <p:nvPr/>
        </p:nvSpPr>
        <p:spPr>
          <a:xfrm>
            <a:off x="0" y="0"/>
            <a:ext cx="43891200" cy="684607"/>
          </a:xfrm>
          <a:prstGeom prst="rect">
            <a:avLst/>
          </a:prstGeom>
          <a:solidFill>
            <a:srgbClr val="006F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6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6C5E1-3E7A-FD84-1CB7-8DD790F48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8127" y="1665756"/>
            <a:ext cx="3388285" cy="450642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3C94CEF-4EF4-3FD8-C904-7059DD694B95}"/>
              </a:ext>
            </a:extLst>
          </p:cNvPr>
          <p:cNvGrpSpPr/>
          <p:nvPr/>
        </p:nvGrpSpPr>
        <p:grpSpPr>
          <a:xfrm>
            <a:off x="18562320" y="12211689"/>
            <a:ext cx="23403681" cy="9956918"/>
            <a:chOff x="10902486" y="6888420"/>
            <a:chExt cx="31757714" cy="11446832"/>
          </a:xfrm>
        </p:grpSpPr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884897B3-5693-A174-21AC-9A8F74E93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2486" y="6888420"/>
              <a:ext cx="31757714" cy="114468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F71"/>
              </a:solidFill>
              <a:round/>
              <a:headEnd/>
              <a:tailEnd/>
            </a:ln>
          </p:spPr>
          <p:txBody>
            <a:bodyPr lIns="587828" tIns="293916" rIns="587828" bIns="587828"/>
            <a:lstStyle>
              <a:lvl1pPr marL="500063" indent="-500063" eaLnBrk="0" hangingPunct="0"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ts val="2251"/>
                </a:spcAft>
              </a:pPr>
              <a:endParaRPr lang="en-US" sz="4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2A1D65-91ED-321D-0371-0A34C689B7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6032"/>
            <a:stretch/>
          </p:blipFill>
          <p:spPr>
            <a:xfrm>
              <a:off x="29702101" y="7575878"/>
              <a:ext cx="11982052" cy="1064023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2E312B-7ABF-8379-A5FC-5F52C5B9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76032" y="7356756"/>
              <a:ext cx="6950330" cy="1036059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4E3531-E1BE-AA58-F897-7F08417C1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85363" y="7416166"/>
              <a:ext cx="6914929" cy="10360592"/>
            </a:xfrm>
            <a:prstGeom prst="rect">
              <a:avLst/>
            </a:prstGeom>
          </p:spPr>
        </p:pic>
      </p:grpSp>
      <p:sp>
        <p:nvSpPr>
          <p:cNvPr id="22" name="Text Box 7">
            <a:extLst>
              <a:ext uri="{FF2B5EF4-FFF2-40B4-BE49-F238E27FC236}">
                <a16:creationId xmlns:a16="http://schemas.microsoft.com/office/drawing/2014/main" id="{C10D2C73-FCCC-352E-F9C7-7A1FE7E3B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927" y="7634071"/>
            <a:ext cx="40057073" cy="3611906"/>
          </a:xfrm>
          <a:prstGeom prst="rect">
            <a:avLst/>
          </a:prstGeom>
          <a:solidFill>
            <a:schemeClr val="bg1"/>
          </a:solidFill>
          <a:ln w="28575">
            <a:solidFill>
              <a:srgbClr val="006F71"/>
            </a:solidFill>
            <a:round/>
            <a:headEnd/>
            <a:tailEnd/>
          </a:ln>
        </p:spPr>
        <p:txBody>
          <a:bodyPr lIns="587828" tIns="293916" rIns="587828" bIns="587828" anchor="t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788920" eaLnBrk="1" hangingPunct="1">
              <a:spcBef>
                <a:spcPts val="0"/>
              </a:spcBef>
              <a:spcAft>
                <a:spcPts val="2251"/>
              </a:spcAft>
            </a:pPr>
            <a:r>
              <a:rPr lang="en-US" altLang="en-US" sz="6600" b="1">
                <a:latin typeface="Calibri"/>
                <a:ea typeface="MS PGothic"/>
                <a:cs typeface="Calibri"/>
              </a:rPr>
              <a:t>What is Open Access (OA)?</a:t>
            </a:r>
            <a:endParaRPr lang="en-US">
              <a:latin typeface="Calibri"/>
              <a:ea typeface="MS PGothic"/>
              <a:cs typeface="Calibri"/>
            </a:endParaRPr>
          </a:p>
          <a:p>
            <a:pPr marL="2696845" eaLnBrk="1" hangingPunct="1">
              <a:spcBef>
                <a:spcPts val="0"/>
              </a:spcBef>
              <a:spcAft>
                <a:spcPts val="2251"/>
              </a:spcAft>
            </a:pPr>
            <a:r>
              <a:rPr lang="en-US" altLang="en-US" sz="5400">
                <a:latin typeface="Calibri" panose="020F0502020204030204" pitchFamily="34" charset="0"/>
                <a:cs typeface="Calibri" panose="020F0502020204030204" pitchFamily="34" charset="0"/>
              </a:rPr>
              <a:t>“Open Access is the free, immediate, online availability of research articles coupled with the rights to use these articles fully in the digital environment.” - SPARC</a:t>
            </a:r>
          </a:p>
        </p:txBody>
      </p:sp>
      <p:pic>
        <p:nvPicPr>
          <p:cNvPr id="24" name="Picture 23" descr="A picture containing circle, graphics, design, cartoon&#10;&#10;Description automatically generated">
            <a:extLst>
              <a:ext uri="{FF2B5EF4-FFF2-40B4-BE49-F238E27FC236}">
                <a16:creationId xmlns:a16="http://schemas.microsoft.com/office/drawing/2014/main" id="{C676EE9D-3499-19D0-C5A5-9A47E15D6F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3169" y="8015560"/>
            <a:ext cx="1823313" cy="284892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Manager/>
  <Company/>
  <LinksUpToDate>false</LinksUpToDate>
  <SharedDoc>false</SharedDoc>
  <HyperlinkBase>https://colinpurrington.com/tips/poster-design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</dc:title>
  <dc:subject>conference poster</dc:subject>
  <dc:creator>Colin Purrington</dc:creator>
  <cp:keywords>poster, conference, session, meeting, symposium, research, presentation</cp:keywords>
  <dc:description>Copyright Colin Purrington 2019</dc:description>
  <cp:revision>1</cp:revision>
  <cp:lastPrinted>2011-10-30T12:54:45Z</cp:lastPrinted>
  <dcterms:created xsi:type="dcterms:W3CDTF">2012-06-12T14:08:55Z</dcterms:created>
  <dcterms:modified xsi:type="dcterms:W3CDTF">2023-06-05T14:14:57Z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